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538" r:id="rId2"/>
    <p:sldId id="1038" r:id="rId3"/>
    <p:sldId id="1049" r:id="rId4"/>
    <p:sldId id="1048" r:id="rId5"/>
    <p:sldId id="1055" r:id="rId6"/>
    <p:sldId id="1056" r:id="rId7"/>
    <p:sldId id="1058" r:id="rId8"/>
    <p:sldId id="1057" r:id="rId9"/>
    <p:sldId id="1083" r:id="rId10"/>
    <p:sldId id="1084" r:id="rId11"/>
    <p:sldId id="1059" r:id="rId12"/>
    <p:sldId id="1039" r:id="rId13"/>
    <p:sldId id="1050" r:id="rId14"/>
    <p:sldId id="829" r:id="rId15"/>
    <p:sldId id="1061" r:id="rId16"/>
    <p:sldId id="1015" r:id="rId17"/>
    <p:sldId id="1016" r:id="rId18"/>
    <p:sldId id="1022" r:id="rId19"/>
    <p:sldId id="1021" r:id="rId20"/>
    <p:sldId id="1037" r:id="rId21"/>
    <p:sldId id="1023" r:id="rId22"/>
    <p:sldId id="1024" r:id="rId23"/>
    <p:sldId id="1025" r:id="rId24"/>
    <p:sldId id="1036" r:id="rId25"/>
    <p:sldId id="1060" r:id="rId26"/>
    <p:sldId id="1040" r:id="rId27"/>
    <p:sldId id="1066" r:id="rId28"/>
    <p:sldId id="1065" r:id="rId29"/>
    <p:sldId id="1069" r:id="rId30"/>
    <p:sldId id="1070" r:id="rId31"/>
    <p:sldId id="1071" r:id="rId32"/>
    <p:sldId id="1085" r:id="rId33"/>
    <p:sldId id="1072" r:id="rId34"/>
    <p:sldId id="1086" r:id="rId35"/>
    <p:sldId id="1087" r:id="rId36"/>
    <p:sldId id="1073" r:id="rId37"/>
    <p:sldId id="1064" r:id="rId38"/>
    <p:sldId id="1041" r:id="rId39"/>
    <p:sldId id="1043" r:id="rId40"/>
    <p:sldId id="1075" r:id="rId41"/>
    <p:sldId id="1079" r:id="rId42"/>
    <p:sldId id="1080" r:id="rId43"/>
    <p:sldId id="1042" r:id="rId44"/>
    <p:sldId id="1081" r:id="rId45"/>
    <p:sldId id="1082" r:id="rId46"/>
    <p:sldId id="10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617CA48-04F2-4F52-A27E-B7D2B1539D05}">
          <p14:sldIdLst>
            <p14:sldId id="538"/>
          </p14:sldIdLst>
        </p14:section>
        <p14:section name="Motivation" id="{000A8135-9441-4CA0-B4C1-92D3CB504BAC}">
          <p14:sldIdLst>
            <p14:sldId id="1038"/>
            <p14:sldId id="1049"/>
            <p14:sldId id="1048"/>
            <p14:sldId id="1055"/>
            <p14:sldId id="1056"/>
            <p14:sldId id="1058"/>
            <p14:sldId id="1057"/>
            <p14:sldId id="1083"/>
            <p14:sldId id="1084"/>
            <p14:sldId id="1059"/>
          </p14:sldIdLst>
        </p14:section>
        <p14:section name="Model" id="{E65B1F7C-1DCF-4516-B3F7-CEABA31F53EA}">
          <p14:sldIdLst>
            <p14:sldId id="1039"/>
            <p14:sldId id="1050"/>
            <p14:sldId id="829"/>
            <p14:sldId id="1061"/>
            <p14:sldId id="1015"/>
            <p14:sldId id="1016"/>
            <p14:sldId id="1022"/>
            <p14:sldId id="1021"/>
            <p14:sldId id="1037"/>
            <p14:sldId id="1023"/>
            <p14:sldId id="1024"/>
            <p14:sldId id="1025"/>
            <p14:sldId id="1036"/>
            <p14:sldId id="1060"/>
          </p14:sldIdLst>
        </p14:section>
        <p14:section name="Optimization" id="{62ED396F-50CD-4296-88D9-7FCA1FBB274F}">
          <p14:sldIdLst>
            <p14:sldId id="1040"/>
            <p14:sldId id="1066"/>
            <p14:sldId id="1065"/>
            <p14:sldId id="1069"/>
            <p14:sldId id="1070"/>
            <p14:sldId id="1071"/>
            <p14:sldId id="1085"/>
            <p14:sldId id="1072"/>
            <p14:sldId id="1086"/>
            <p14:sldId id="1087"/>
            <p14:sldId id="1073"/>
            <p14:sldId id="1064"/>
          </p14:sldIdLst>
        </p14:section>
        <p14:section name="Evaluation" id="{A0A2701E-0330-4452-9CE3-9F03E2D819F7}">
          <p14:sldIdLst>
            <p14:sldId id="1041"/>
            <p14:sldId id="1043"/>
            <p14:sldId id="1075"/>
            <p14:sldId id="1079"/>
            <p14:sldId id="1080"/>
          </p14:sldIdLst>
        </p14:section>
        <p14:section name="Conclusion" id="{82F0158F-2D0A-4CE4-B6D0-C78E0E02045D}">
          <p14:sldIdLst>
            <p14:sldId id="1042"/>
            <p14:sldId id="1081"/>
            <p14:sldId id="1082"/>
            <p14:sldId id="10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9"/>
    <a:srgbClr val="EEF7E9"/>
    <a:srgbClr val="EEB111"/>
    <a:srgbClr val="2D538F"/>
    <a:srgbClr val="FFD24F"/>
    <a:srgbClr val="A3CDFF"/>
    <a:srgbClr val="ECDFF5"/>
    <a:srgbClr val="DCC5ED"/>
    <a:srgbClr val="DE5858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9" autoAdjust="0"/>
    <p:restoredTop sz="93466" autoAdjust="0"/>
  </p:normalViewPr>
  <p:slideViewPr>
    <p:cSldViewPr snapToGrid="0">
      <p:cViewPr varScale="1">
        <p:scale>
          <a:sx n="105" d="100"/>
          <a:sy n="105" d="100"/>
        </p:scale>
        <p:origin x="68" y="68"/>
      </p:cViewPr>
      <p:guideLst>
        <p:guide orient="horz" pos="13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3E16A-1A6D-4DB3-9D01-0EE0B5062C13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8A02-41FB-493D-B8FD-B1393336F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[]]</a:t>
            </a:r>
          </a:p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nonaccessesPerTask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37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[]]</a:t>
            </a:r>
          </a:p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nonaccessesPerTask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4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[]]</a:t>
            </a:r>
          </a:p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nonaccessesPerTask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[]]</a:t>
            </a:r>
          </a:p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nonaccessesPerTask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8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[]]</a:t>
            </a:r>
          </a:p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nonaccessesPerTask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3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[]]</a:t>
            </a:r>
          </a:p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nonaccessesPerTask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2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[]]</a:t>
            </a:r>
          </a:p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nonaccessesPerTask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9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[]]</a:t>
            </a:r>
          </a:p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nonaccessesPerTask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5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[]]</a:t>
            </a:r>
          </a:p>
          <a:p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it-IT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nonaccessesPerTask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it-IT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8A02-41FB-493D-B8FD-B1393336F3B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4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209B2820-60F2-4020-A0C5-65A0705C84AF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3743" y="182562"/>
            <a:ext cx="2743200" cy="365125"/>
          </a:xfrm>
        </p:spPr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EDE53907-5E74-4503-BD05-586AC899846A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9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3A93A159-576D-493D-A673-DBAC47377574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0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818065E0-8A5A-4928-96E6-5EBA59FBAC40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4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209B2820-60F2-4020-A0C5-65A0705C84AF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3743" y="182562"/>
            <a:ext cx="2743200" cy="365125"/>
          </a:xfrm>
        </p:spPr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5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77C6D185-65AC-4F90-ACB0-3BC195A680EB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6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52771DA2-17E7-48A8-9682-0D704727D43E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7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35B59E57-09E8-4730-A2B7-FFB73F0AB042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5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1430EF23-AE8E-423C-B6CB-A8420EBB64E5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7419D835-19E8-4227-8BF1-219FEB85C33A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8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55686AE9-088E-4B2C-B7A6-8A7D09F4E6FE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1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63133" cy="365125"/>
          </a:xfrm>
          <a:prstGeom prst="rect">
            <a:avLst/>
          </a:prstGeom>
        </p:spPr>
        <p:txBody>
          <a:bodyPr/>
          <a:lstStyle/>
          <a:p>
            <a:fld id="{2E9B8400-F113-46DB-AF68-D1FD4BCE32C0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2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3743" y="5026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56870-8B74-4E72-BBFC-16C7594696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256588" y="6356350"/>
            <a:ext cx="3465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aseline="0" dirty="0"/>
              <a:t>Tanya Amert and Catherine E. </a:t>
            </a:r>
            <a:r>
              <a:rPr lang="en-US" sz="1600" baseline="0" dirty="0" err="1"/>
              <a:t>Nemitz</a:t>
            </a:r>
            <a:endParaRPr lang="en-US" sz="1600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69417" y="6356350"/>
            <a:ext cx="6034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Taking One for the Team: Trading Overhead and Blocking (RTNS 2024)</a:t>
            </a:r>
          </a:p>
        </p:txBody>
      </p:sp>
    </p:spTree>
    <p:extLst>
      <p:ext uri="{BB962C8B-B14F-4D97-AF65-F5344CB8AC3E}">
        <p14:creationId xmlns:p14="http://schemas.microsoft.com/office/powerpoint/2010/main" val="211231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5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49.png"/><Relationship Id="rId3" Type="http://schemas.openxmlformats.org/officeDocument/2006/relationships/image" Target="../media/image39.png"/><Relationship Id="rId21" Type="http://schemas.openxmlformats.org/officeDocument/2006/relationships/image" Target="../media/image61.png"/><Relationship Id="rId7" Type="http://schemas.openxmlformats.org/officeDocument/2006/relationships/image" Target="../media/image43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4.png"/><Relationship Id="rId5" Type="http://schemas.openxmlformats.org/officeDocument/2006/relationships/image" Target="../media/image41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9.png"/><Relationship Id="rId4" Type="http://schemas.openxmlformats.org/officeDocument/2006/relationships/image" Target="../media/image40.png"/><Relationship Id="rId9" Type="http://schemas.openxmlformats.org/officeDocument/2006/relationships/image" Target="../media/image12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2.png"/><Relationship Id="rId1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61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39.png"/><Relationship Id="rId21" Type="http://schemas.openxmlformats.org/officeDocument/2006/relationships/image" Target="../media/image49.png"/><Relationship Id="rId7" Type="http://schemas.openxmlformats.org/officeDocument/2006/relationships/image" Target="../media/image43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64.png"/><Relationship Id="rId23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6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63.png"/><Relationship Id="rId22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39.png"/><Relationship Id="rId21" Type="http://schemas.openxmlformats.org/officeDocument/2006/relationships/image" Target="../media/image48.png"/><Relationship Id="rId7" Type="http://schemas.openxmlformats.org/officeDocument/2006/relationships/image" Target="../media/image43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51.png"/><Relationship Id="rId5" Type="http://schemas.openxmlformats.org/officeDocument/2006/relationships/image" Target="../media/image41.png"/><Relationship Id="rId15" Type="http://schemas.openxmlformats.org/officeDocument/2006/relationships/image" Target="../media/image64.png"/><Relationship Id="rId23" Type="http://schemas.openxmlformats.org/officeDocument/2006/relationships/image" Target="../media/image50.png"/><Relationship Id="rId10" Type="http://schemas.openxmlformats.org/officeDocument/2006/relationships/image" Target="../media/image46.png"/><Relationship Id="rId19" Type="http://schemas.openxmlformats.org/officeDocument/2006/relationships/image" Target="../media/image6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63.png"/><Relationship Id="rId2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67.png"/><Relationship Id="rId26" Type="http://schemas.openxmlformats.org/officeDocument/2006/relationships/image" Target="../media/image83.png"/><Relationship Id="rId3" Type="http://schemas.openxmlformats.org/officeDocument/2006/relationships/image" Target="../media/image39.png"/><Relationship Id="rId21" Type="http://schemas.openxmlformats.org/officeDocument/2006/relationships/image" Target="../media/image78.png"/><Relationship Id="rId34" Type="http://schemas.openxmlformats.org/officeDocument/2006/relationships/image" Target="../media/image51.png"/><Relationship Id="rId7" Type="http://schemas.openxmlformats.org/officeDocument/2006/relationships/image" Target="../media/image43.png"/><Relationship Id="rId12" Type="http://schemas.openxmlformats.org/officeDocument/2006/relationships/image" Target="../media/image61.png"/><Relationship Id="rId17" Type="http://schemas.openxmlformats.org/officeDocument/2006/relationships/image" Target="../media/image75.png"/><Relationship Id="rId25" Type="http://schemas.openxmlformats.org/officeDocument/2006/relationships/image" Target="../media/image82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.png"/><Relationship Id="rId20" Type="http://schemas.openxmlformats.org/officeDocument/2006/relationships/image" Target="../media/image77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72.png"/><Relationship Id="rId24" Type="http://schemas.openxmlformats.org/officeDocument/2006/relationships/image" Target="../media/image81.png"/><Relationship Id="rId32" Type="http://schemas.openxmlformats.org/officeDocument/2006/relationships/image" Target="../media/image49.png"/><Relationship Id="rId5" Type="http://schemas.openxmlformats.org/officeDocument/2006/relationships/image" Target="../media/image41.png"/><Relationship Id="rId15" Type="http://schemas.openxmlformats.org/officeDocument/2006/relationships/image" Target="../media/image74.png"/><Relationship Id="rId23" Type="http://schemas.openxmlformats.org/officeDocument/2006/relationships/image" Target="../media/image80.png"/><Relationship Id="rId28" Type="http://schemas.openxmlformats.org/officeDocument/2006/relationships/image" Target="../media/image84.png"/><Relationship Id="rId10" Type="http://schemas.openxmlformats.org/officeDocument/2006/relationships/image" Target="../media/image46.png"/><Relationship Id="rId19" Type="http://schemas.openxmlformats.org/officeDocument/2006/relationships/image" Target="../media/image76.png"/><Relationship Id="rId31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71.png"/><Relationship Id="rId14" Type="http://schemas.openxmlformats.org/officeDocument/2006/relationships/image" Target="../media/image63.png"/><Relationship Id="rId22" Type="http://schemas.openxmlformats.org/officeDocument/2006/relationships/image" Target="../media/image79.png"/><Relationship Id="rId27" Type="http://schemas.openxmlformats.org/officeDocument/2006/relationships/image" Target="../media/image69.png"/><Relationship Id="rId30" Type="http://schemas.openxmlformats.org/officeDocument/2006/relationships/image" Target="../media/image70.png"/><Relationship Id="rId8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7.png"/><Relationship Id="rId18" Type="http://schemas.openxmlformats.org/officeDocument/2006/relationships/image" Target="../media/image50.png"/><Relationship Id="rId26" Type="http://schemas.openxmlformats.org/officeDocument/2006/relationships/image" Target="../media/image92.png"/><Relationship Id="rId3" Type="http://schemas.openxmlformats.org/officeDocument/2006/relationships/image" Target="../media/image39.png"/><Relationship Id="rId21" Type="http://schemas.openxmlformats.org/officeDocument/2006/relationships/image" Target="../media/image87.png"/><Relationship Id="rId7" Type="http://schemas.openxmlformats.org/officeDocument/2006/relationships/image" Target="../media/image43.png"/><Relationship Id="rId12" Type="http://schemas.openxmlformats.org/officeDocument/2006/relationships/image" Target="../media/image65.png"/><Relationship Id="rId17" Type="http://schemas.openxmlformats.org/officeDocument/2006/relationships/image" Target="../media/image49.png"/><Relationship Id="rId25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8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63.png"/><Relationship Id="rId24" Type="http://schemas.openxmlformats.org/officeDocument/2006/relationships/image" Target="../media/image90.png"/><Relationship Id="rId5" Type="http://schemas.openxmlformats.org/officeDocument/2006/relationships/image" Target="../media/image41.png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10" Type="http://schemas.openxmlformats.org/officeDocument/2006/relationships/image" Target="../media/image61.png"/><Relationship Id="rId19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Relationship Id="rId14" Type="http://schemas.openxmlformats.org/officeDocument/2006/relationships/image" Target="../media/image69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5.png"/><Relationship Id="rId18" Type="http://schemas.openxmlformats.org/officeDocument/2006/relationships/image" Target="../media/image94.png"/><Relationship Id="rId26" Type="http://schemas.openxmlformats.org/officeDocument/2006/relationships/image" Target="../media/image51.png"/><Relationship Id="rId3" Type="http://schemas.openxmlformats.org/officeDocument/2006/relationships/image" Target="../media/image39.png"/><Relationship Id="rId21" Type="http://schemas.openxmlformats.org/officeDocument/2006/relationships/image" Target="../media/image86.png"/><Relationship Id="rId7" Type="http://schemas.openxmlformats.org/officeDocument/2006/relationships/image" Target="../media/image43.png"/><Relationship Id="rId12" Type="http://schemas.openxmlformats.org/officeDocument/2006/relationships/image" Target="../media/image69.png"/><Relationship Id="rId17" Type="http://schemas.openxmlformats.org/officeDocument/2006/relationships/image" Target="../media/image63.png"/><Relationship Id="rId25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1.png"/><Relationship Id="rId20" Type="http://schemas.openxmlformats.org/officeDocument/2006/relationships/image" Target="../media/image50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67.png"/><Relationship Id="rId24" Type="http://schemas.openxmlformats.org/officeDocument/2006/relationships/image" Target="../media/image89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88.png"/><Relationship Id="rId28" Type="http://schemas.openxmlformats.org/officeDocument/2006/relationships/image" Target="../media/image91.png"/><Relationship Id="rId10" Type="http://schemas.openxmlformats.org/officeDocument/2006/relationships/image" Target="../media/image65.png"/><Relationship Id="rId19" Type="http://schemas.openxmlformats.org/officeDocument/2006/relationships/image" Target="../media/image95.png"/><Relationship Id="rId31" Type="http://schemas.openxmlformats.org/officeDocument/2006/relationships/image" Target="../media/image97.png"/><Relationship Id="rId4" Type="http://schemas.openxmlformats.org/officeDocument/2006/relationships/image" Target="../media/image40.png"/><Relationship Id="rId9" Type="http://schemas.openxmlformats.org/officeDocument/2006/relationships/image" Target="../media/image49.png"/><Relationship Id="rId14" Type="http://schemas.openxmlformats.org/officeDocument/2006/relationships/image" Target="../media/image44.png"/><Relationship Id="rId22" Type="http://schemas.openxmlformats.org/officeDocument/2006/relationships/image" Target="../media/image87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png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405" y="825464"/>
            <a:ext cx="11295650" cy="35052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Taking One for the Team:</a:t>
            </a:r>
            <a:br>
              <a:rPr lang="en-US" sz="4400" dirty="0"/>
            </a:br>
            <a:r>
              <a:rPr lang="en-US" sz="4400" dirty="0"/>
              <a:t>Trading Overhead and Blocking for Optimal</a:t>
            </a:r>
            <a:br>
              <a:rPr lang="en-US" sz="4400" dirty="0"/>
            </a:br>
            <a:r>
              <a:rPr lang="en-US" sz="4400" dirty="0">
                <a:latin typeface="+mj-lt"/>
              </a:rPr>
              <a:t>Critical-Section Granularity with a Shared GPU</a:t>
            </a:r>
            <a:endParaRPr lang="en-US" sz="4400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7ABCFF4-1AD2-4FB4-9F27-67B2F1C7D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18898"/>
              </p:ext>
            </p:extLst>
          </p:nvPr>
        </p:nvGraphicFramePr>
        <p:xfrm>
          <a:off x="2336477" y="5116199"/>
          <a:ext cx="7319506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2553">
                  <a:extLst>
                    <a:ext uri="{9D8B030D-6E8A-4147-A177-3AD203B41FA5}">
                      <a16:colId xmlns:a16="http://schemas.microsoft.com/office/drawing/2014/main" val="1848417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33381953"/>
                    </a:ext>
                  </a:extLst>
                </a:gridCol>
                <a:gridCol w="3202553">
                  <a:extLst>
                    <a:ext uri="{9D8B030D-6E8A-4147-A177-3AD203B41FA5}">
                      <a16:colId xmlns:a16="http://schemas.microsoft.com/office/drawing/2014/main" val="1446664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Tanya Amert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Catherine E. </a:t>
                      </a:r>
                      <a:r>
                        <a:rPr lang="en-US" sz="2800" dirty="0" err="1"/>
                        <a:t>Nemitz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249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Carleton College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Davidson College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7136202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59A90DE1-E3DA-4001-BBFF-9808BC166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325" y="4732279"/>
            <a:ext cx="1415152" cy="1568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8F02C6-3931-429F-B41E-AA454F28B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14" y="4968386"/>
            <a:ext cx="2159211" cy="13319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80ED9B5-5AC7-48B3-B6C9-06439CB1C421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6C5D4F-B934-4FAB-B1A8-2E5CB42FED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7D1B83-A5F2-4170-AE7E-DE72CC790347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A22835-1695-4602-8006-4A00AD651FB7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3AAF13-73A3-49CF-B063-1189DB1C505D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0C1D5E-4787-42ED-822C-51F640C2A35F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Motivation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2DF4DF-E10D-4E09-8903-F5413CB842AF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B25B14-158B-4EFC-9716-250EC293CCA2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F2B98FF-B83D-4939-B3C9-B2465F9AD118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7BA2CD-BE7F-40E8-8B8F-1C86A194BDA1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F3C2D9-35F2-4FCA-8340-8CA3DEE48E02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F6FA9C6-5FF0-4904-B7AC-7093A5FD6BC4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F075BC-B47D-4D0F-BE22-213F9B10B4AE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492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F780-2138-4835-9918-DAE37BC7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72F0-67B7-4372-B4F1-5C796E2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look deeper at the Turtle Detection algorithm: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7425C-8567-437B-8950-44F8EA1C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10</a:t>
            </a:fld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86F0CAF-582F-43CE-B1E7-4E289A44B4F4}"/>
              </a:ext>
            </a:extLst>
          </p:cNvPr>
          <p:cNvSpPr txBox="1">
            <a:spLocks/>
          </p:cNvSpPr>
          <p:nvPr/>
        </p:nvSpPr>
        <p:spPr>
          <a:xfrm>
            <a:off x="7148217" y="607166"/>
            <a:ext cx="4987919" cy="113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Taking One for the Team: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Trading </a:t>
            </a:r>
            <a:r>
              <a:rPr lang="en-US" sz="2000" u="sng" dirty="0">
                <a:solidFill>
                  <a:srgbClr val="2D538F"/>
                </a:solidFill>
              </a:rPr>
              <a:t>Overhead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and Blocking for Optimal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Critical-Section Granularity with a Shared GPU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B7B915-3FD7-4D7C-8964-27E2BF63F132}"/>
              </a:ext>
            </a:extLst>
          </p:cNvPr>
          <p:cNvGrpSpPr/>
          <p:nvPr/>
        </p:nvGrpSpPr>
        <p:grpSpPr>
          <a:xfrm>
            <a:off x="1358822" y="4503412"/>
            <a:ext cx="3519047" cy="870170"/>
            <a:chOff x="1358822" y="2651963"/>
            <a:chExt cx="9016232" cy="222948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95B0790-BBFD-445D-882A-6B513E0AD24E}"/>
                </a:ext>
              </a:extLst>
            </p:cNvPr>
            <p:cNvSpPr/>
            <p:nvPr/>
          </p:nvSpPr>
          <p:spPr>
            <a:xfrm>
              <a:off x="1358822" y="3089624"/>
              <a:ext cx="1475911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in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9C4B157-FA8A-498A-9C56-B04C10E38539}"/>
                </a:ext>
              </a:extLst>
            </p:cNvPr>
            <p:cNvSpPr/>
            <p:nvPr/>
          </p:nvSpPr>
          <p:spPr>
            <a:xfrm>
              <a:off x="8750910" y="2653127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A6FD85C-40A0-466F-9709-36CB9C684A29}"/>
                </a:ext>
              </a:extLst>
            </p:cNvPr>
            <p:cNvSpPr/>
            <p:nvPr/>
          </p:nvSpPr>
          <p:spPr>
            <a:xfrm>
              <a:off x="4436824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C19344A-62B3-41B0-8ABB-E8C7C5F0AA1C}"/>
                </a:ext>
              </a:extLst>
            </p:cNvPr>
            <p:cNvSpPr/>
            <p:nvPr/>
          </p:nvSpPr>
          <p:spPr>
            <a:xfrm>
              <a:off x="5486802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63B69D7-279C-48D5-A463-E62C6849D33F}"/>
                </a:ext>
              </a:extLst>
            </p:cNvPr>
            <p:cNvSpPr/>
            <p:nvPr/>
          </p:nvSpPr>
          <p:spPr>
            <a:xfrm>
              <a:off x="6536780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7928AF2-D946-42D7-BCFE-DE087E116F76}"/>
                </a:ext>
              </a:extLst>
            </p:cNvPr>
            <p:cNvCxnSpPr>
              <a:cxnSpLocks/>
              <a:stCxn id="31" idx="6"/>
              <a:endCxn id="33" idx="2"/>
            </p:cNvCxnSpPr>
            <p:nvPr/>
          </p:nvCxnSpPr>
          <p:spPr>
            <a:xfrm flipV="1">
              <a:off x="2834733" y="2936009"/>
              <a:ext cx="1602091" cy="437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BDD325B-D10E-43B9-AAFC-B7A7A21E1B4C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>
              <a:off x="5049580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AB0F67F-6E1F-4632-A1E2-CAFCC89B445F}"/>
                </a:ext>
              </a:extLst>
            </p:cNvPr>
            <p:cNvCxnSpPr>
              <a:cxnSpLocks/>
              <a:stCxn id="34" idx="6"/>
              <a:endCxn id="42" idx="2"/>
            </p:cNvCxnSpPr>
            <p:nvPr/>
          </p:nvCxnSpPr>
          <p:spPr>
            <a:xfrm>
              <a:off x="6099558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80F5A3-E79D-4DA8-823D-EFF9F6E1849F}"/>
                </a:ext>
              </a:extLst>
            </p:cNvPr>
            <p:cNvSpPr/>
            <p:nvPr/>
          </p:nvSpPr>
          <p:spPr>
            <a:xfrm>
              <a:off x="7586758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11F9E69-9920-4094-BD5F-71CB3F9D385D}"/>
                </a:ext>
              </a:extLst>
            </p:cNvPr>
            <p:cNvCxnSpPr>
              <a:cxnSpLocks/>
              <a:stCxn id="42" idx="6"/>
              <a:endCxn id="55" idx="2"/>
            </p:cNvCxnSpPr>
            <p:nvPr/>
          </p:nvCxnSpPr>
          <p:spPr>
            <a:xfrm>
              <a:off x="7149536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BF5ED2B-C74E-499D-B2D3-3FD2970737FE}"/>
                </a:ext>
              </a:extLst>
            </p:cNvPr>
            <p:cNvCxnSpPr>
              <a:cxnSpLocks/>
              <a:stCxn id="55" idx="6"/>
              <a:endCxn id="32" idx="2"/>
            </p:cNvCxnSpPr>
            <p:nvPr/>
          </p:nvCxnSpPr>
          <p:spPr>
            <a:xfrm>
              <a:off x="8199514" y="2936009"/>
              <a:ext cx="551396" cy="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9D54AA8-B0A3-4AFD-A9E1-7A05EAF62731}"/>
                </a:ext>
              </a:extLst>
            </p:cNvPr>
            <p:cNvSpPr/>
            <p:nvPr/>
          </p:nvSpPr>
          <p:spPr>
            <a:xfrm>
              <a:off x="3383288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A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7315224-CF47-4B9F-88B7-A284B6B1BD14}"/>
                </a:ext>
              </a:extLst>
            </p:cNvPr>
            <p:cNvSpPr/>
            <p:nvPr/>
          </p:nvSpPr>
          <p:spPr>
            <a:xfrm>
              <a:off x="4433266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CD4FE50-03B6-4D87-8F95-E8A10C0D075A}"/>
                </a:ext>
              </a:extLst>
            </p:cNvPr>
            <p:cNvSpPr/>
            <p:nvPr/>
          </p:nvSpPr>
          <p:spPr>
            <a:xfrm>
              <a:off x="5483244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5CA716F-6616-4964-8DFB-BCE671D922A0}"/>
                </a:ext>
              </a:extLst>
            </p:cNvPr>
            <p:cNvSpPr/>
            <p:nvPr/>
          </p:nvSpPr>
          <p:spPr>
            <a:xfrm>
              <a:off x="6533222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3025BBD-9DD8-4983-8A39-055B7AE05521}"/>
                </a:ext>
              </a:extLst>
            </p:cNvPr>
            <p:cNvCxnSpPr>
              <a:cxnSpLocks/>
              <a:stCxn id="31" idx="6"/>
              <a:endCxn id="58" idx="2"/>
            </p:cNvCxnSpPr>
            <p:nvPr/>
          </p:nvCxnSpPr>
          <p:spPr>
            <a:xfrm>
              <a:off x="2834733" y="3373670"/>
              <a:ext cx="548555" cy="2102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7E277A7-5B84-4B50-BD3F-F00EDC1E9A64}"/>
                </a:ext>
              </a:extLst>
            </p:cNvPr>
            <p:cNvCxnSpPr>
              <a:cxnSpLocks/>
              <a:stCxn id="58" idx="6"/>
              <a:endCxn id="59" idx="2"/>
            </p:cNvCxnSpPr>
            <p:nvPr/>
          </p:nvCxnSpPr>
          <p:spPr>
            <a:xfrm>
              <a:off x="3996044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3CC8ED3-2FC6-488D-BF28-88241D6A2EFF}"/>
                </a:ext>
              </a:extLst>
            </p:cNvPr>
            <p:cNvCxnSpPr>
              <a:cxnSpLocks/>
              <a:stCxn id="59" idx="6"/>
              <a:endCxn id="60" idx="2"/>
            </p:cNvCxnSpPr>
            <p:nvPr/>
          </p:nvCxnSpPr>
          <p:spPr>
            <a:xfrm>
              <a:off x="5046022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3EC173E-8ADD-434F-8F7F-C5044D7EC284}"/>
                </a:ext>
              </a:extLst>
            </p:cNvPr>
            <p:cNvCxnSpPr>
              <a:cxnSpLocks/>
              <a:stCxn id="60" idx="6"/>
              <a:endCxn id="61" idx="2"/>
            </p:cNvCxnSpPr>
            <p:nvPr/>
          </p:nvCxnSpPr>
          <p:spPr>
            <a:xfrm>
              <a:off x="6096000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217023A-AD12-438A-A6C4-EB6C2C2D0192}"/>
                </a:ext>
              </a:extLst>
            </p:cNvPr>
            <p:cNvSpPr/>
            <p:nvPr/>
          </p:nvSpPr>
          <p:spPr>
            <a:xfrm>
              <a:off x="7583200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A72C55C-A991-4FE5-989E-6E7985E96DB2}"/>
                </a:ext>
              </a:extLst>
            </p:cNvPr>
            <p:cNvCxnSpPr>
              <a:cxnSpLocks/>
              <a:stCxn id="61" idx="6"/>
              <a:endCxn id="66" idx="2"/>
            </p:cNvCxnSpPr>
            <p:nvPr/>
          </p:nvCxnSpPr>
          <p:spPr>
            <a:xfrm>
              <a:off x="7145978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3528C9F-F2F6-4EDF-BD00-7A48EDFA68F0}"/>
                </a:ext>
              </a:extLst>
            </p:cNvPr>
            <p:cNvSpPr/>
            <p:nvPr/>
          </p:nvSpPr>
          <p:spPr>
            <a:xfrm>
              <a:off x="3383288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A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3BC5FCB-75C9-4A49-A4A5-9E51C821086A}"/>
                </a:ext>
              </a:extLst>
            </p:cNvPr>
            <p:cNvSpPr/>
            <p:nvPr/>
          </p:nvSpPr>
          <p:spPr>
            <a:xfrm>
              <a:off x="4433266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8311300-0332-4E91-9954-F5F6DF99F1A8}"/>
                </a:ext>
              </a:extLst>
            </p:cNvPr>
            <p:cNvSpPr/>
            <p:nvPr/>
          </p:nvSpPr>
          <p:spPr>
            <a:xfrm>
              <a:off x="5483244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370DE35-CA8B-4244-8A55-E5409ECDB8DB}"/>
                </a:ext>
              </a:extLst>
            </p:cNvPr>
            <p:cNvSpPr/>
            <p:nvPr/>
          </p:nvSpPr>
          <p:spPr>
            <a:xfrm>
              <a:off x="6533222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330D88F-C891-4E4C-A95E-ACE831BAE3A7}"/>
                </a:ext>
              </a:extLst>
            </p:cNvPr>
            <p:cNvCxnSpPr>
              <a:cxnSpLocks/>
              <a:stCxn id="31" idx="6"/>
              <a:endCxn id="68" idx="2"/>
            </p:cNvCxnSpPr>
            <p:nvPr/>
          </p:nvCxnSpPr>
          <p:spPr>
            <a:xfrm>
              <a:off x="2834733" y="3373670"/>
              <a:ext cx="548555" cy="12237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C9BFBAC-10CB-4F95-B01A-D9918C7C13E3}"/>
                </a:ext>
              </a:extLst>
            </p:cNvPr>
            <p:cNvCxnSpPr>
              <a:cxnSpLocks/>
              <a:stCxn id="68" idx="6"/>
              <a:endCxn id="69" idx="2"/>
            </p:cNvCxnSpPr>
            <p:nvPr/>
          </p:nvCxnSpPr>
          <p:spPr>
            <a:xfrm>
              <a:off x="3996044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C7E2880-50E1-4BFE-9411-27AE0389D2C6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>
              <a:off x="5046022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FA67687-2531-4170-AB42-042E74D2CF86}"/>
                </a:ext>
              </a:extLst>
            </p:cNvPr>
            <p:cNvCxnSpPr>
              <a:cxnSpLocks/>
              <a:stCxn id="70" idx="6"/>
              <a:endCxn id="71" idx="2"/>
            </p:cNvCxnSpPr>
            <p:nvPr/>
          </p:nvCxnSpPr>
          <p:spPr>
            <a:xfrm>
              <a:off x="6096000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90B9312-2241-408D-869C-D411DCBA2276}"/>
                </a:ext>
              </a:extLst>
            </p:cNvPr>
            <p:cNvSpPr/>
            <p:nvPr/>
          </p:nvSpPr>
          <p:spPr>
            <a:xfrm>
              <a:off x="7583200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9034B79-FEDC-4C32-AAC7-0F4FE859B2DA}"/>
                </a:ext>
              </a:extLst>
            </p:cNvPr>
            <p:cNvCxnSpPr>
              <a:cxnSpLocks/>
              <a:stCxn id="71" idx="6"/>
              <a:endCxn id="76" idx="2"/>
            </p:cNvCxnSpPr>
            <p:nvPr/>
          </p:nvCxnSpPr>
          <p:spPr>
            <a:xfrm>
              <a:off x="7145978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E7931CA-45D7-4513-BCC1-F7CEE0581EA7}"/>
                </a:ext>
              </a:extLst>
            </p:cNvPr>
            <p:cNvCxnSpPr>
              <a:cxnSpLocks/>
              <a:stCxn id="76" idx="6"/>
              <a:endCxn id="103" idx="2"/>
            </p:cNvCxnSpPr>
            <p:nvPr/>
          </p:nvCxnSpPr>
          <p:spPr>
            <a:xfrm>
              <a:off x="8195956" y="4597400"/>
              <a:ext cx="554953" cy="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9B77C52-0516-437E-B7AA-2DB086887E1D}"/>
                </a:ext>
              </a:extLst>
            </p:cNvPr>
            <p:cNvGrpSpPr/>
            <p:nvPr/>
          </p:nvGrpSpPr>
          <p:grpSpPr>
            <a:xfrm rot="5400000">
              <a:off x="3550808" y="4064024"/>
              <a:ext cx="277715" cy="56254"/>
              <a:chOff x="4453719" y="2891662"/>
              <a:chExt cx="277715" cy="56254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801529D-576D-4C3D-9B6B-FD5EAC8C5936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6321AD9-E89E-4003-AF01-7F8CCA88E3BC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B4843A2-175E-4975-936A-B86227068094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3959F22-D2CC-43EA-8B48-B62452B187C9}"/>
                </a:ext>
              </a:extLst>
            </p:cNvPr>
            <p:cNvGrpSpPr/>
            <p:nvPr/>
          </p:nvGrpSpPr>
          <p:grpSpPr>
            <a:xfrm rot="5400000">
              <a:off x="4600786" y="4064024"/>
              <a:ext cx="277715" cy="56254"/>
              <a:chOff x="4453719" y="2891662"/>
              <a:chExt cx="277715" cy="56254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0CC6934-D785-485A-9984-0CF906C2A6C8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62F2C93-FF34-46F9-832A-3AE709DC19BC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D474EAD-5FEA-473A-B2B4-BCB4678841A3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000EDD7-0387-4BC5-8C17-D489FABBD78C}"/>
                </a:ext>
              </a:extLst>
            </p:cNvPr>
            <p:cNvGrpSpPr/>
            <p:nvPr/>
          </p:nvGrpSpPr>
          <p:grpSpPr>
            <a:xfrm rot="5400000">
              <a:off x="5648720" y="4064024"/>
              <a:ext cx="277715" cy="56254"/>
              <a:chOff x="4453719" y="2891662"/>
              <a:chExt cx="277715" cy="56254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8AEDBBB-749B-488E-B18F-A2FA4C557465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38D3032-2EC4-471E-B33E-C8206BBB7233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01AE056-F4DC-4CD6-A6FA-979BAB0DBC73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D0F52E3-0109-46F7-A92B-2F9B68E6176A}"/>
                </a:ext>
              </a:extLst>
            </p:cNvPr>
            <p:cNvGrpSpPr/>
            <p:nvPr/>
          </p:nvGrpSpPr>
          <p:grpSpPr>
            <a:xfrm rot="5400000">
              <a:off x="6698698" y="4062361"/>
              <a:ext cx="277715" cy="56254"/>
              <a:chOff x="4453719" y="2891662"/>
              <a:chExt cx="277715" cy="56254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E6BC887-0AE0-458B-924F-0D9E38080B68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4258646-4FD1-44EE-9AB2-238A2C6A78E6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550BCC3-219E-4E18-82E1-D70DCF8E77D8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A8881F7-2AAF-4393-A680-3B45C786BEBC}"/>
                </a:ext>
              </a:extLst>
            </p:cNvPr>
            <p:cNvGrpSpPr/>
            <p:nvPr/>
          </p:nvGrpSpPr>
          <p:grpSpPr>
            <a:xfrm rot="5400000">
              <a:off x="7750720" y="4060698"/>
              <a:ext cx="277715" cy="56254"/>
              <a:chOff x="4453719" y="2891662"/>
              <a:chExt cx="277715" cy="56254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4B4C5A1-9B0B-4E11-8F1F-89EF503CCF97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FC6FA39-5870-459D-9CC7-255C54787072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0A9C4BC-937D-4A34-BB63-B501543DEF35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019CE97-44A2-4686-9276-073297629866}"/>
                </a:ext>
              </a:extLst>
            </p:cNvPr>
            <p:cNvGrpSpPr/>
            <p:nvPr/>
          </p:nvGrpSpPr>
          <p:grpSpPr>
            <a:xfrm rot="5400000">
              <a:off x="9424123" y="4060698"/>
              <a:ext cx="277715" cy="56254"/>
              <a:chOff x="4453719" y="2891662"/>
              <a:chExt cx="277715" cy="56254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067AFD9-3ED7-4A72-8F39-8036883C3238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7180B3B-57C7-4B16-B684-39E5EEB625B5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76D37C7-037E-4A05-AC16-1BC559E2C5AF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5835A2A-0F36-404B-9088-1BAE4F7AB338}"/>
                </a:ext>
              </a:extLst>
            </p:cNvPr>
            <p:cNvSpPr/>
            <p:nvPr/>
          </p:nvSpPr>
          <p:spPr>
            <a:xfrm>
              <a:off x="8750909" y="4314518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49AFE14-D1F7-46ED-8629-EEF4657D074F}"/>
                </a:ext>
              </a:extLst>
            </p:cNvPr>
            <p:cNvSpPr/>
            <p:nvPr/>
          </p:nvSpPr>
          <p:spPr>
            <a:xfrm>
              <a:off x="8750909" y="3299666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DF2CC2E9-94CF-4C84-A8D3-FBD4D380D459}"/>
                </a:ext>
              </a:extLst>
            </p:cNvPr>
            <p:cNvCxnSpPr>
              <a:cxnSpLocks/>
              <a:stCxn id="66" idx="6"/>
              <a:endCxn id="104" idx="2"/>
            </p:cNvCxnSpPr>
            <p:nvPr/>
          </p:nvCxnSpPr>
          <p:spPr>
            <a:xfrm flipV="1">
              <a:off x="8195956" y="3583130"/>
              <a:ext cx="554953" cy="7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63B9619F-CF59-4818-AA9E-DE8636BE2DF5}"/>
              </a:ext>
            </a:extLst>
          </p:cNvPr>
          <p:cNvSpPr/>
          <p:nvPr/>
        </p:nvSpPr>
        <p:spPr>
          <a:xfrm>
            <a:off x="2056395" y="5077473"/>
            <a:ext cx="2075746" cy="351341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5AADA99-4B08-4960-BBFD-BF4875D4925B}"/>
              </a:ext>
            </a:extLst>
          </p:cNvPr>
          <p:cNvGrpSpPr/>
          <p:nvPr/>
        </p:nvGrpSpPr>
        <p:grpSpPr>
          <a:xfrm>
            <a:off x="2014136" y="4995998"/>
            <a:ext cx="93442" cy="120381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6C79A6E4-0319-4BE9-881D-669E4CACB120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69" name="Block Arc 168">
              <a:extLst>
                <a:ext uri="{FF2B5EF4-FFF2-40B4-BE49-F238E27FC236}">
                  <a16:creationId xmlns:a16="http://schemas.microsoft.com/office/drawing/2014/main" id="{BC3F0AAC-1EC5-40A5-BE54-6C0F731EE13F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97CE39C5-7B65-4800-A4D1-5A259099B02C}"/>
              </a:ext>
            </a:extLst>
          </p:cNvPr>
          <p:cNvSpPr/>
          <p:nvPr/>
        </p:nvSpPr>
        <p:spPr>
          <a:xfrm>
            <a:off x="2038521" y="4713069"/>
            <a:ext cx="2075746" cy="351341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9A0A417-3ECC-427E-AD5D-EAE233D0CBB8}"/>
              </a:ext>
            </a:extLst>
          </p:cNvPr>
          <p:cNvGrpSpPr/>
          <p:nvPr/>
        </p:nvGrpSpPr>
        <p:grpSpPr>
          <a:xfrm>
            <a:off x="1996262" y="4631594"/>
            <a:ext cx="93442" cy="120381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1DDA1ABB-E7FB-4CF1-8B0A-1CCB99E80261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73" name="Block Arc 172">
              <a:extLst>
                <a:ext uri="{FF2B5EF4-FFF2-40B4-BE49-F238E27FC236}">
                  <a16:creationId xmlns:a16="http://schemas.microsoft.com/office/drawing/2014/main" id="{FB2CF03F-1B1D-4D60-B4A2-C393A2010CBB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6444319B-7BB8-4558-A4DE-340AFAED19E3}"/>
              </a:ext>
            </a:extLst>
          </p:cNvPr>
          <p:cNvSpPr/>
          <p:nvPr/>
        </p:nvSpPr>
        <p:spPr>
          <a:xfrm>
            <a:off x="2469636" y="4442684"/>
            <a:ext cx="1724299" cy="291855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7173D77-015F-4833-9A24-CEEBCC05FFDA}"/>
              </a:ext>
            </a:extLst>
          </p:cNvPr>
          <p:cNvGrpSpPr/>
          <p:nvPr/>
        </p:nvGrpSpPr>
        <p:grpSpPr>
          <a:xfrm>
            <a:off x="2427377" y="4361209"/>
            <a:ext cx="77621" cy="999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1BFC4E40-6D7C-4C46-85D5-5F65639FF366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77" name="Block Arc 176">
              <a:extLst>
                <a:ext uri="{FF2B5EF4-FFF2-40B4-BE49-F238E27FC236}">
                  <a16:creationId xmlns:a16="http://schemas.microsoft.com/office/drawing/2014/main" id="{57908F5C-3D17-4300-9486-015FF9BEDBC7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99654B1B-96B2-46C7-BFF0-6DE1A386B5D5}"/>
              </a:ext>
            </a:extLst>
          </p:cNvPr>
          <p:cNvSpPr/>
          <p:nvPr/>
        </p:nvSpPr>
        <p:spPr>
          <a:xfrm>
            <a:off x="4178175" y="4416366"/>
            <a:ext cx="751477" cy="1012221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D59BEB6-E8B1-4A8C-84FD-18B01A615634}"/>
              </a:ext>
            </a:extLst>
          </p:cNvPr>
          <p:cNvGrpSpPr/>
          <p:nvPr/>
        </p:nvGrpSpPr>
        <p:grpSpPr>
          <a:xfrm>
            <a:off x="4135916" y="4334891"/>
            <a:ext cx="77621" cy="999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01C26C7B-273D-418C-984B-427D5E66A7D0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89" name="Block Arc 188">
              <a:extLst>
                <a:ext uri="{FF2B5EF4-FFF2-40B4-BE49-F238E27FC236}">
                  <a16:creationId xmlns:a16="http://schemas.microsoft.com/office/drawing/2014/main" id="{0F97F6AA-4E42-4118-8F58-AD945D3D8D77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B7E65B98-DADE-4EF8-810D-BB83F4AF222F}"/>
              </a:ext>
            </a:extLst>
          </p:cNvPr>
          <p:cNvSpPr/>
          <p:nvPr/>
        </p:nvSpPr>
        <p:spPr>
          <a:xfrm>
            <a:off x="1277880" y="4602130"/>
            <a:ext cx="751477" cy="351342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C15DF50-1AE6-4600-9F3A-F191F1C94050}"/>
              </a:ext>
            </a:extLst>
          </p:cNvPr>
          <p:cNvGrpSpPr/>
          <p:nvPr/>
        </p:nvGrpSpPr>
        <p:grpSpPr>
          <a:xfrm>
            <a:off x="1235621" y="4520654"/>
            <a:ext cx="77621" cy="999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B6A2B89F-F9B1-4141-A0AC-A942F610DA1E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93" name="Block Arc 192">
              <a:extLst>
                <a:ext uri="{FF2B5EF4-FFF2-40B4-BE49-F238E27FC236}">
                  <a16:creationId xmlns:a16="http://schemas.microsoft.com/office/drawing/2014/main" id="{DF9B7553-3FF6-4C50-A9B6-54D65F1BD9AC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E1CDBB8-0E11-4B4D-8ACC-CDC4FC13B2E5}"/>
              </a:ext>
            </a:extLst>
          </p:cNvPr>
          <p:cNvGraphicFramePr>
            <a:graphicFrameLocks noGrp="1"/>
          </p:cNvGraphicFramePr>
          <p:nvPr/>
        </p:nvGraphicFramePr>
        <p:xfrm>
          <a:off x="5822806" y="3479695"/>
          <a:ext cx="57016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661">
                  <a:extLst>
                    <a:ext uri="{9D8B030D-6E8A-4147-A177-3AD203B41FA5}">
                      <a16:colId xmlns:a16="http://schemas.microsoft.com/office/drawing/2014/main" val="558209469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45441720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151934727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814366413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275840022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317175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Grouping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1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473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58108"/>
                  </a:ext>
                </a:extLst>
              </a:tr>
            </a:tbl>
          </a:graphicData>
        </a:graphic>
      </p:graphicFrame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7086D0B-69E8-4E9A-9E0B-20FB4C349CDF}"/>
              </a:ext>
            </a:extLst>
          </p:cNvPr>
          <p:cNvGrpSpPr/>
          <p:nvPr/>
        </p:nvGrpSpPr>
        <p:grpSpPr>
          <a:xfrm>
            <a:off x="1358822" y="3055612"/>
            <a:ext cx="3519047" cy="870170"/>
            <a:chOff x="1358822" y="2651963"/>
            <a:chExt cx="9016232" cy="2229483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046695A-5B26-4F96-90B0-AE716D941856}"/>
                </a:ext>
              </a:extLst>
            </p:cNvPr>
            <p:cNvSpPr/>
            <p:nvPr/>
          </p:nvSpPr>
          <p:spPr>
            <a:xfrm>
              <a:off x="1358822" y="3089624"/>
              <a:ext cx="1475911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in</a:t>
              </a: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0B936EBC-E279-4B9B-89FF-D8FD71AD73B3}"/>
                </a:ext>
              </a:extLst>
            </p:cNvPr>
            <p:cNvSpPr/>
            <p:nvPr/>
          </p:nvSpPr>
          <p:spPr>
            <a:xfrm>
              <a:off x="8750910" y="2653127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5A06DC2F-31E3-42BC-8130-5CFBA1FED891}"/>
                </a:ext>
              </a:extLst>
            </p:cNvPr>
            <p:cNvSpPr/>
            <p:nvPr/>
          </p:nvSpPr>
          <p:spPr>
            <a:xfrm>
              <a:off x="4436824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1C69034-CA05-477E-B745-B6D2B2B6D43D}"/>
                </a:ext>
              </a:extLst>
            </p:cNvPr>
            <p:cNvSpPr/>
            <p:nvPr/>
          </p:nvSpPr>
          <p:spPr>
            <a:xfrm>
              <a:off x="5486802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935B07C-CB3F-4825-97CF-2A6765AE10A9}"/>
                </a:ext>
              </a:extLst>
            </p:cNvPr>
            <p:cNvSpPr/>
            <p:nvPr/>
          </p:nvSpPr>
          <p:spPr>
            <a:xfrm>
              <a:off x="6536780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0655D454-FCB7-4C25-A3C1-9D3EC097A677}"/>
                </a:ext>
              </a:extLst>
            </p:cNvPr>
            <p:cNvCxnSpPr>
              <a:cxnSpLocks/>
              <a:stCxn id="195" idx="6"/>
              <a:endCxn id="197" idx="2"/>
            </p:cNvCxnSpPr>
            <p:nvPr/>
          </p:nvCxnSpPr>
          <p:spPr>
            <a:xfrm flipV="1">
              <a:off x="2834733" y="2936009"/>
              <a:ext cx="1602091" cy="437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57D6141F-7104-4E99-A16D-081C45A4615B}"/>
                </a:ext>
              </a:extLst>
            </p:cNvPr>
            <p:cNvCxnSpPr>
              <a:cxnSpLocks/>
              <a:stCxn id="197" idx="6"/>
              <a:endCxn id="198" idx="2"/>
            </p:cNvCxnSpPr>
            <p:nvPr/>
          </p:nvCxnSpPr>
          <p:spPr>
            <a:xfrm>
              <a:off x="5049580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22A4B84-8812-491E-8AF4-5E39DDA0CDAB}"/>
                </a:ext>
              </a:extLst>
            </p:cNvPr>
            <p:cNvCxnSpPr>
              <a:cxnSpLocks/>
              <a:stCxn id="198" idx="6"/>
              <a:endCxn id="199" idx="2"/>
            </p:cNvCxnSpPr>
            <p:nvPr/>
          </p:nvCxnSpPr>
          <p:spPr>
            <a:xfrm>
              <a:off x="6099558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B92811DB-A9FE-4F1E-B746-BA03D9404D84}"/>
                </a:ext>
              </a:extLst>
            </p:cNvPr>
            <p:cNvSpPr/>
            <p:nvPr/>
          </p:nvSpPr>
          <p:spPr>
            <a:xfrm>
              <a:off x="7586758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7522683F-9DAB-4E85-80C3-6AD22DABDD77}"/>
                </a:ext>
              </a:extLst>
            </p:cNvPr>
            <p:cNvCxnSpPr>
              <a:cxnSpLocks/>
              <a:stCxn id="199" idx="6"/>
              <a:endCxn id="203" idx="2"/>
            </p:cNvCxnSpPr>
            <p:nvPr/>
          </p:nvCxnSpPr>
          <p:spPr>
            <a:xfrm>
              <a:off x="7149536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571894F5-A55D-4BB7-BB14-E7A856FDED0D}"/>
                </a:ext>
              </a:extLst>
            </p:cNvPr>
            <p:cNvCxnSpPr>
              <a:cxnSpLocks/>
              <a:stCxn id="203" idx="6"/>
              <a:endCxn id="196" idx="2"/>
            </p:cNvCxnSpPr>
            <p:nvPr/>
          </p:nvCxnSpPr>
          <p:spPr>
            <a:xfrm>
              <a:off x="8199514" y="2936009"/>
              <a:ext cx="551396" cy="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896E8DCD-83EE-4768-B4C4-8258D83B8320}"/>
                </a:ext>
              </a:extLst>
            </p:cNvPr>
            <p:cNvSpPr/>
            <p:nvPr/>
          </p:nvSpPr>
          <p:spPr>
            <a:xfrm>
              <a:off x="3383288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A</a:t>
              </a: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22AD7C81-E178-45B9-96C1-D49C77FFB625}"/>
                </a:ext>
              </a:extLst>
            </p:cNvPr>
            <p:cNvSpPr/>
            <p:nvPr/>
          </p:nvSpPr>
          <p:spPr>
            <a:xfrm>
              <a:off x="4433266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3AC2A46B-93B8-46B9-9676-692782CE5C5E}"/>
                </a:ext>
              </a:extLst>
            </p:cNvPr>
            <p:cNvSpPr/>
            <p:nvPr/>
          </p:nvSpPr>
          <p:spPr>
            <a:xfrm>
              <a:off x="5483244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0FF7E8B-F856-4C17-A486-2FAF8DFC56BF}"/>
                </a:ext>
              </a:extLst>
            </p:cNvPr>
            <p:cNvSpPr/>
            <p:nvPr/>
          </p:nvSpPr>
          <p:spPr>
            <a:xfrm>
              <a:off x="6533222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4EC19A0F-6191-4BCA-BBA6-E686EB994197}"/>
                </a:ext>
              </a:extLst>
            </p:cNvPr>
            <p:cNvCxnSpPr>
              <a:cxnSpLocks/>
              <a:stCxn id="195" idx="6"/>
              <a:endCxn id="206" idx="2"/>
            </p:cNvCxnSpPr>
            <p:nvPr/>
          </p:nvCxnSpPr>
          <p:spPr>
            <a:xfrm>
              <a:off x="2834733" y="3373670"/>
              <a:ext cx="548555" cy="2102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A7C84DE9-C62C-49AF-A662-2A5746E74BE6}"/>
                </a:ext>
              </a:extLst>
            </p:cNvPr>
            <p:cNvCxnSpPr>
              <a:cxnSpLocks/>
              <a:stCxn id="206" idx="6"/>
              <a:endCxn id="207" idx="2"/>
            </p:cNvCxnSpPr>
            <p:nvPr/>
          </p:nvCxnSpPr>
          <p:spPr>
            <a:xfrm>
              <a:off x="3996044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6F7FDA7A-6308-4BEF-B0F4-9AAC932B310D}"/>
                </a:ext>
              </a:extLst>
            </p:cNvPr>
            <p:cNvCxnSpPr>
              <a:cxnSpLocks/>
              <a:stCxn id="207" idx="6"/>
              <a:endCxn id="208" idx="2"/>
            </p:cNvCxnSpPr>
            <p:nvPr/>
          </p:nvCxnSpPr>
          <p:spPr>
            <a:xfrm>
              <a:off x="5046022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9C91EF2F-5474-4C79-A356-9F46C4F57469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>
              <a:off x="6096000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02EC702-CE60-4727-9693-E885049AB478}"/>
                </a:ext>
              </a:extLst>
            </p:cNvPr>
            <p:cNvSpPr/>
            <p:nvPr/>
          </p:nvSpPr>
          <p:spPr>
            <a:xfrm>
              <a:off x="7583200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19DCA1D8-F736-4F98-AD5F-A2CC29EDAC52}"/>
                </a:ext>
              </a:extLst>
            </p:cNvPr>
            <p:cNvCxnSpPr>
              <a:cxnSpLocks/>
              <a:stCxn id="209" idx="6"/>
              <a:endCxn id="214" idx="2"/>
            </p:cNvCxnSpPr>
            <p:nvPr/>
          </p:nvCxnSpPr>
          <p:spPr>
            <a:xfrm>
              <a:off x="7145978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86E22B6-F4FD-44E4-A3FE-13AC7E1F72B0}"/>
                </a:ext>
              </a:extLst>
            </p:cNvPr>
            <p:cNvSpPr/>
            <p:nvPr/>
          </p:nvSpPr>
          <p:spPr>
            <a:xfrm>
              <a:off x="3383288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A</a:t>
              </a: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5EFC26E-FE6C-4A2B-865B-1459F42A9B07}"/>
                </a:ext>
              </a:extLst>
            </p:cNvPr>
            <p:cNvSpPr/>
            <p:nvPr/>
          </p:nvSpPr>
          <p:spPr>
            <a:xfrm>
              <a:off x="4433266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C0501AD-DAB4-4558-9844-6312F28C2B43}"/>
                </a:ext>
              </a:extLst>
            </p:cNvPr>
            <p:cNvSpPr/>
            <p:nvPr/>
          </p:nvSpPr>
          <p:spPr>
            <a:xfrm>
              <a:off x="5483244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F9B0AE85-23F5-4815-AFD9-F1F300B5ECF8}"/>
                </a:ext>
              </a:extLst>
            </p:cNvPr>
            <p:cNvSpPr/>
            <p:nvPr/>
          </p:nvSpPr>
          <p:spPr>
            <a:xfrm>
              <a:off x="6533222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3386737B-FDEE-44C3-954A-1069D601EF4F}"/>
                </a:ext>
              </a:extLst>
            </p:cNvPr>
            <p:cNvCxnSpPr>
              <a:cxnSpLocks/>
              <a:stCxn id="195" idx="6"/>
              <a:endCxn id="216" idx="2"/>
            </p:cNvCxnSpPr>
            <p:nvPr/>
          </p:nvCxnSpPr>
          <p:spPr>
            <a:xfrm>
              <a:off x="2834733" y="3373670"/>
              <a:ext cx="548555" cy="12237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E2625240-F456-4C6C-8F6E-2616433CC273}"/>
                </a:ext>
              </a:extLst>
            </p:cNvPr>
            <p:cNvCxnSpPr>
              <a:cxnSpLocks/>
              <a:stCxn id="216" idx="6"/>
              <a:endCxn id="217" idx="2"/>
            </p:cNvCxnSpPr>
            <p:nvPr/>
          </p:nvCxnSpPr>
          <p:spPr>
            <a:xfrm>
              <a:off x="3996044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AFC1211B-91FD-4AD1-AC3E-9DFBDDE8356A}"/>
                </a:ext>
              </a:extLst>
            </p:cNvPr>
            <p:cNvCxnSpPr>
              <a:cxnSpLocks/>
              <a:stCxn id="217" idx="6"/>
              <a:endCxn id="218" idx="2"/>
            </p:cNvCxnSpPr>
            <p:nvPr/>
          </p:nvCxnSpPr>
          <p:spPr>
            <a:xfrm>
              <a:off x="5046022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37DAADA6-189B-4212-9E4A-F017A740088B}"/>
                </a:ext>
              </a:extLst>
            </p:cNvPr>
            <p:cNvCxnSpPr>
              <a:cxnSpLocks/>
              <a:stCxn id="218" idx="6"/>
              <a:endCxn id="219" idx="2"/>
            </p:cNvCxnSpPr>
            <p:nvPr/>
          </p:nvCxnSpPr>
          <p:spPr>
            <a:xfrm>
              <a:off x="6096000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8B602CE-D97B-4DC7-B4D4-7E3B5CD473A7}"/>
                </a:ext>
              </a:extLst>
            </p:cNvPr>
            <p:cNvSpPr/>
            <p:nvPr/>
          </p:nvSpPr>
          <p:spPr>
            <a:xfrm>
              <a:off x="7583200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93BF168A-D83C-44A0-BD85-C724D48D4925}"/>
                </a:ext>
              </a:extLst>
            </p:cNvPr>
            <p:cNvCxnSpPr>
              <a:cxnSpLocks/>
              <a:stCxn id="219" idx="6"/>
              <a:endCxn id="224" idx="2"/>
            </p:cNvCxnSpPr>
            <p:nvPr/>
          </p:nvCxnSpPr>
          <p:spPr>
            <a:xfrm>
              <a:off x="7145978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C7CED92F-A41B-4415-8F0F-F7650DAD14CB}"/>
                </a:ext>
              </a:extLst>
            </p:cNvPr>
            <p:cNvCxnSpPr>
              <a:cxnSpLocks/>
              <a:stCxn id="224" idx="6"/>
              <a:endCxn id="233" idx="2"/>
            </p:cNvCxnSpPr>
            <p:nvPr/>
          </p:nvCxnSpPr>
          <p:spPr>
            <a:xfrm>
              <a:off x="8195956" y="4597400"/>
              <a:ext cx="554953" cy="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C610F5C-2712-4A52-BCCC-892C870A4916}"/>
                </a:ext>
              </a:extLst>
            </p:cNvPr>
            <p:cNvGrpSpPr/>
            <p:nvPr/>
          </p:nvGrpSpPr>
          <p:grpSpPr>
            <a:xfrm rot="5400000">
              <a:off x="3550808" y="4064024"/>
              <a:ext cx="277715" cy="56254"/>
              <a:chOff x="4453719" y="2891662"/>
              <a:chExt cx="277715" cy="56254"/>
            </a:xfrm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7AA24682-FB2D-417C-88FF-BE63CFD395CD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314C272F-396D-4327-B36B-574D39045F78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CFAE7245-65E0-4782-A2FE-EC97F54D0187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D3262BE-8B40-4B83-9155-37127A1A1637}"/>
                </a:ext>
              </a:extLst>
            </p:cNvPr>
            <p:cNvGrpSpPr/>
            <p:nvPr/>
          </p:nvGrpSpPr>
          <p:grpSpPr>
            <a:xfrm rot="5400000">
              <a:off x="4600786" y="4064024"/>
              <a:ext cx="277715" cy="56254"/>
              <a:chOff x="4453719" y="2891662"/>
              <a:chExt cx="277715" cy="56254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8F2CD69E-07AE-46E6-A8DB-92CDE5917E30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5F192DAB-6BCA-4F71-8020-5DFFBCE62BBC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09BD6AE8-35E8-4B16-8913-57A131223B77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29C2071A-C79F-4CEA-B34F-81CD8FC7399F}"/>
                </a:ext>
              </a:extLst>
            </p:cNvPr>
            <p:cNvGrpSpPr/>
            <p:nvPr/>
          </p:nvGrpSpPr>
          <p:grpSpPr>
            <a:xfrm rot="5400000">
              <a:off x="5648720" y="4064024"/>
              <a:ext cx="277715" cy="56254"/>
              <a:chOff x="4453719" y="2891662"/>
              <a:chExt cx="277715" cy="56254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C4D0A9ED-60C1-4D48-B045-2AC25B597AD7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00FB016E-E37F-41BB-9ADB-E27593E3355F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035CD4E-61D4-4766-996D-67926F1F2F8C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4A19B28A-719A-45EB-B23A-CAE22C88065D}"/>
                </a:ext>
              </a:extLst>
            </p:cNvPr>
            <p:cNvGrpSpPr/>
            <p:nvPr/>
          </p:nvGrpSpPr>
          <p:grpSpPr>
            <a:xfrm rot="5400000">
              <a:off x="6698698" y="4062361"/>
              <a:ext cx="277715" cy="56254"/>
              <a:chOff x="4453719" y="2891662"/>
              <a:chExt cx="277715" cy="56254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55105BDE-675A-4A70-BBB3-ABE2B0081B6B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36B23319-0205-4367-944A-A075BEDB056F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28E31C87-D116-4255-BBF5-1A73C3A066E5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0AE0D52D-5789-4C04-8C74-5BCE5DDE9DF9}"/>
                </a:ext>
              </a:extLst>
            </p:cNvPr>
            <p:cNvGrpSpPr/>
            <p:nvPr/>
          </p:nvGrpSpPr>
          <p:grpSpPr>
            <a:xfrm rot="5400000">
              <a:off x="7750720" y="4060698"/>
              <a:ext cx="277715" cy="56254"/>
              <a:chOff x="4453719" y="2891662"/>
              <a:chExt cx="277715" cy="56254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E0E11681-83DD-4C6A-8D19-FD41F19EE8DD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8BA79A0E-449F-43F6-8E50-5B986BFAB8D0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B747AD5E-1ECB-488A-9635-090BB138D231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19CE01BF-E73A-4285-AA4B-7BD0E92B6CB0}"/>
                </a:ext>
              </a:extLst>
            </p:cNvPr>
            <p:cNvGrpSpPr/>
            <p:nvPr/>
          </p:nvGrpSpPr>
          <p:grpSpPr>
            <a:xfrm rot="5400000">
              <a:off x="9424123" y="4060698"/>
              <a:ext cx="277715" cy="56254"/>
              <a:chOff x="4453719" y="2891662"/>
              <a:chExt cx="277715" cy="56254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99AD09F7-E725-42C3-8BD1-5486A4C4B585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96E14095-4D7C-4CEF-9327-B80EAE9202C9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B53A95F7-F3C0-4313-914F-C8D00793ED74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DCA9C58A-7528-49E9-9CC0-7550634D3F34}"/>
                </a:ext>
              </a:extLst>
            </p:cNvPr>
            <p:cNvSpPr/>
            <p:nvPr/>
          </p:nvSpPr>
          <p:spPr>
            <a:xfrm>
              <a:off x="8750909" y="4314518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DA381725-3E97-42A3-B974-1860046D9DD5}"/>
                </a:ext>
              </a:extLst>
            </p:cNvPr>
            <p:cNvSpPr/>
            <p:nvPr/>
          </p:nvSpPr>
          <p:spPr>
            <a:xfrm>
              <a:off x="8750909" y="3299666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3F1710BC-0886-4503-BDA4-FFAE86A923EE}"/>
                </a:ext>
              </a:extLst>
            </p:cNvPr>
            <p:cNvCxnSpPr>
              <a:cxnSpLocks/>
              <a:stCxn id="214" idx="6"/>
              <a:endCxn id="234" idx="2"/>
            </p:cNvCxnSpPr>
            <p:nvPr/>
          </p:nvCxnSpPr>
          <p:spPr>
            <a:xfrm flipV="1">
              <a:off x="8195956" y="3583130"/>
              <a:ext cx="554953" cy="7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F486C90E-2258-49F3-B0C2-41550957208E}"/>
                  </a:ext>
                </a:extLst>
              </p:cNvPr>
              <p:cNvSpPr txBox="1"/>
              <p:nvPr/>
            </p:nvSpPr>
            <p:spPr>
              <a:xfrm>
                <a:off x="6232613" y="3108356"/>
                <a:ext cx="4943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Execution times, measured on the CPU (in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s)</a:t>
                </a:r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F486C90E-2258-49F3-B0C2-415509572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613" y="3108356"/>
                <a:ext cx="4943918" cy="400110"/>
              </a:xfrm>
              <a:prstGeom prst="rect">
                <a:avLst/>
              </a:prstGeom>
              <a:blipFill>
                <a:blip r:embed="rId2"/>
                <a:stretch>
                  <a:fillRect l="-1233" t="-9091" r="-37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A77B3EB-435F-4306-AF51-F859DDA92A6A}"/>
              </a:ext>
            </a:extLst>
          </p:cNvPr>
          <p:cNvGrpSpPr/>
          <p:nvPr/>
        </p:nvGrpSpPr>
        <p:grpSpPr>
          <a:xfrm>
            <a:off x="1277879" y="2941472"/>
            <a:ext cx="3647205" cy="1042101"/>
            <a:chOff x="1195972" y="2448563"/>
            <a:chExt cx="9263113" cy="2502960"/>
          </a:xfrm>
        </p:grpSpPr>
        <p:sp>
          <p:nvSpPr>
            <p:cNvPr id="255" name="Rectangle: Rounded Corners 254">
              <a:extLst>
                <a:ext uri="{FF2B5EF4-FFF2-40B4-BE49-F238E27FC236}">
                  <a16:creationId xmlns:a16="http://schemas.microsoft.com/office/drawing/2014/main" id="{E7F5E2D0-3027-4C06-97BF-390211F6A701}"/>
                </a:ext>
              </a:extLst>
            </p:cNvPr>
            <p:cNvSpPr/>
            <p:nvPr/>
          </p:nvSpPr>
          <p:spPr>
            <a:xfrm>
              <a:off x="7542798" y="322973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4E6E4394-9E40-4E2E-B2DC-68BB784D45A4}"/>
                </a:ext>
              </a:extLst>
            </p:cNvPr>
            <p:cNvGrpSpPr/>
            <p:nvPr/>
          </p:nvGrpSpPr>
          <p:grpSpPr>
            <a:xfrm>
              <a:off x="7443644" y="308368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id="{C29E9F74-BA86-42D8-B57B-4F5A21DB1E88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58" name="Block Arc 257">
                <a:extLst>
                  <a:ext uri="{FF2B5EF4-FFF2-40B4-BE49-F238E27FC236}">
                    <a16:creationId xmlns:a16="http://schemas.microsoft.com/office/drawing/2014/main" id="{A6A60C1B-D2BC-40D9-BA19-9A40B67ECF9C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C2B1ACF5-A2C0-472E-A2E3-72875E107927}"/>
                </a:ext>
              </a:extLst>
            </p:cNvPr>
            <p:cNvSpPr/>
            <p:nvPr/>
          </p:nvSpPr>
          <p:spPr>
            <a:xfrm>
              <a:off x="4371541" y="322973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F3D11BBA-EC18-45E1-804A-1B6C27964ADA}"/>
                </a:ext>
              </a:extLst>
            </p:cNvPr>
            <p:cNvSpPr/>
            <p:nvPr/>
          </p:nvSpPr>
          <p:spPr>
            <a:xfrm>
              <a:off x="5434729" y="322924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EC4687A0-61B1-45D1-B8C7-409C6EAA84A9}"/>
                </a:ext>
              </a:extLst>
            </p:cNvPr>
            <p:cNvSpPr/>
            <p:nvPr/>
          </p:nvSpPr>
          <p:spPr>
            <a:xfrm>
              <a:off x="6471381" y="322924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DC3B8868-D45E-43E2-8634-0C97865DBBBA}"/>
                </a:ext>
              </a:extLst>
            </p:cNvPr>
            <p:cNvSpPr/>
            <p:nvPr/>
          </p:nvSpPr>
          <p:spPr>
            <a:xfrm>
              <a:off x="3323963" y="322924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0E93313-B8CF-4D34-BCD2-88CE948EB33C}"/>
                </a:ext>
              </a:extLst>
            </p:cNvPr>
            <p:cNvGrpSpPr/>
            <p:nvPr/>
          </p:nvGrpSpPr>
          <p:grpSpPr>
            <a:xfrm>
              <a:off x="3224809" y="308319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64" name="Rectangle: Rounded Corners 263">
                <a:extLst>
                  <a:ext uri="{FF2B5EF4-FFF2-40B4-BE49-F238E27FC236}">
                    <a16:creationId xmlns:a16="http://schemas.microsoft.com/office/drawing/2014/main" id="{98F09FC7-1DC8-4913-801E-D71D6C4A653D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65" name="Block Arc 264">
                <a:extLst>
                  <a:ext uri="{FF2B5EF4-FFF2-40B4-BE49-F238E27FC236}">
                    <a16:creationId xmlns:a16="http://schemas.microsoft.com/office/drawing/2014/main" id="{70133658-9CA6-4CE8-9DA2-EEB2045F07AB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02CA621A-DCD4-4A8E-B008-6E10EAE59DAC}"/>
                </a:ext>
              </a:extLst>
            </p:cNvPr>
            <p:cNvGrpSpPr/>
            <p:nvPr/>
          </p:nvGrpSpPr>
          <p:grpSpPr>
            <a:xfrm>
              <a:off x="4272387" y="308368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67" name="Rectangle: Rounded Corners 266">
                <a:extLst>
                  <a:ext uri="{FF2B5EF4-FFF2-40B4-BE49-F238E27FC236}">
                    <a16:creationId xmlns:a16="http://schemas.microsoft.com/office/drawing/2014/main" id="{6986E623-33EB-4991-8819-1C33BA219338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68" name="Block Arc 267">
                <a:extLst>
                  <a:ext uri="{FF2B5EF4-FFF2-40B4-BE49-F238E27FC236}">
                    <a16:creationId xmlns:a16="http://schemas.microsoft.com/office/drawing/2014/main" id="{1A05210E-24AE-428F-8445-F846B49CB56F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9FB7A788-5253-4C48-B37B-50D2FA1F109C}"/>
                </a:ext>
              </a:extLst>
            </p:cNvPr>
            <p:cNvGrpSpPr/>
            <p:nvPr/>
          </p:nvGrpSpPr>
          <p:grpSpPr>
            <a:xfrm>
              <a:off x="5335575" y="308319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70" name="Rectangle: Rounded Corners 269">
                <a:extLst>
                  <a:ext uri="{FF2B5EF4-FFF2-40B4-BE49-F238E27FC236}">
                    <a16:creationId xmlns:a16="http://schemas.microsoft.com/office/drawing/2014/main" id="{0784FD1E-D62A-4A2C-8EF6-D95E832B7ADA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71" name="Block Arc 270">
                <a:extLst>
                  <a:ext uri="{FF2B5EF4-FFF2-40B4-BE49-F238E27FC236}">
                    <a16:creationId xmlns:a16="http://schemas.microsoft.com/office/drawing/2014/main" id="{E3D5A617-CFCB-4AD0-819B-000843F237A5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706A49D-6910-4B22-A050-C9DC64D04CEF}"/>
                </a:ext>
              </a:extLst>
            </p:cNvPr>
            <p:cNvGrpSpPr/>
            <p:nvPr/>
          </p:nvGrpSpPr>
          <p:grpSpPr>
            <a:xfrm>
              <a:off x="6372227" y="308319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2AD01BE7-2A3D-4CB3-BE2D-A40C8A5D20ED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74" name="Block Arc 273">
                <a:extLst>
                  <a:ext uri="{FF2B5EF4-FFF2-40B4-BE49-F238E27FC236}">
                    <a16:creationId xmlns:a16="http://schemas.microsoft.com/office/drawing/2014/main" id="{DDC70B9F-E9CA-4063-85BF-D5F0079DB43D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F21C7DC5-2F98-4E17-BD0A-6EED1B967486}"/>
                </a:ext>
              </a:extLst>
            </p:cNvPr>
            <p:cNvSpPr/>
            <p:nvPr/>
          </p:nvSpPr>
          <p:spPr>
            <a:xfrm>
              <a:off x="1271584" y="2976383"/>
              <a:ext cx="1617860" cy="79457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700F7392-456F-42D1-8568-2F84DD956187}"/>
                </a:ext>
              </a:extLst>
            </p:cNvPr>
            <p:cNvGrpSpPr/>
            <p:nvPr/>
          </p:nvGrpSpPr>
          <p:grpSpPr>
            <a:xfrm>
              <a:off x="1195972" y="285738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77" name="Rectangle: Rounded Corners 276">
                <a:extLst>
                  <a:ext uri="{FF2B5EF4-FFF2-40B4-BE49-F238E27FC236}">
                    <a16:creationId xmlns:a16="http://schemas.microsoft.com/office/drawing/2014/main" id="{DAE958B4-A5B8-4CC4-A9E5-8B945C5E519A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78" name="Block Arc 277">
                <a:extLst>
                  <a:ext uri="{FF2B5EF4-FFF2-40B4-BE49-F238E27FC236}">
                    <a16:creationId xmlns:a16="http://schemas.microsoft.com/office/drawing/2014/main" id="{3B49F5DF-F295-44C4-AA8D-277C3E820B2F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79" name="Rectangle: Rounded Corners 278">
              <a:extLst>
                <a:ext uri="{FF2B5EF4-FFF2-40B4-BE49-F238E27FC236}">
                  <a16:creationId xmlns:a16="http://schemas.microsoft.com/office/drawing/2014/main" id="{A4A4BFBC-AC18-44DC-8505-3BD1E88BC2B8}"/>
                </a:ext>
              </a:extLst>
            </p:cNvPr>
            <p:cNvSpPr/>
            <p:nvPr/>
          </p:nvSpPr>
          <p:spPr>
            <a:xfrm>
              <a:off x="8683718" y="3252838"/>
              <a:ext cx="1755682" cy="664498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D8890AEA-B198-485D-AE9A-FBC8DDD17687}"/>
                </a:ext>
              </a:extLst>
            </p:cNvPr>
            <p:cNvGrpSpPr/>
            <p:nvPr/>
          </p:nvGrpSpPr>
          <p:grpSpPr>
            <a:xfrm>
              <a:off x="8602293" y="3117901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81" name="Rectangle: Rounded Corners 280">
                <a:extLst>
                  <a:ext uri="{FF2B5EF4-FFF2-40B4-BE49-F238E27FC236}">
                    <a16:creationId xmlns:a16="http://schemas.microsoft.com/office/drawing/2014/main" id="{A2812630-1F69-462F-B231-7FC7F7F88CC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82" name="Block Arc 281">
                <a:extLst>
                  <a:ext uri="{FF2B5EF4-FFF2-40B4-BE49-F238E27FC236}">
                    <a16:creationId xmlns:a16="http://schemas.microsoft.com/office/drawing/2014/main" id="{5972C70A-16B0-44D3-9616-0808A82D86C6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83" name="Rectangle: Rounded Corners 282">
              <a:extLst>
                <a:ext uri="{FF2B5EF4-FFF2-40B4-BE49-F238E27FC236}">
                  <a16:creationId xmlns:a16="http://schemas.microsoft.com/office/drawing/2014/main" id="{3E124539-A428-4541-915F-A41A0467C7C0}"/>
                </a:ext>
              </a:extLst>
            </p:cNvPr>
            <p:cNvSpPr/>
            <p:nvPr/>
          </p:nvSpPr>
          <p:spPr>
            <a:xfrm>
              <a:off x="8703403" y="2584426"/>
              <a:ext cx="1755682" cy="664498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1DAA5D22-FD47-44D9-B155-0DFA31EC31F0}"/>
                </a:ext>
              </a:extLst>
            </p:cNvPr>
            <p:cNvGrpSpPr/>
            <p:nvPr/>
          </p:nvGrpSpPr>
          <p:grpSpPr>
            <a:xfrm>
              <a:off x="8621978" y="2449489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81639AF8-4589-4813-91F3-2B19D38F0ED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86" name="Block Arc 285">
                <a:extLst>
                  <a:ext uri="{FF2B5EF4-FFF2-40B4-BE49-F238E27FC236}">
                    <a16:creationId xmlns:a16="http://schemas.microsoft.com/office/drawing/2014/main" id="{9D064A09-52CE-4ECC-9753-8FC897E4B3CC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87" name="Rectangle: Rounded Corners 286">
              <a:extLst>
                <a:ext uri="{FF2B5EF4-FFF2-40B4-BE49-F238E27FC236}">
                  <a16:creationId xmlns:a16="http://schemas.microsoft.com/office/drawing/2014/main" id="{98471B13-1609-4E2A-8C41-666829905577}"/>
                </a:ext>
              </a:extLst>
            </p:cNvPr>
            <p:cNvSpPr/>
            <p:nvPr/>
          </p:nvSpPr>
          <p:spPr>
            <a:xfrm>
              <a:off x="8683718" y="4250602"/>
              <a:ext cx="1755682" cy="664498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0FD60F0C-CFB2-40A9-BF08-9136CEB85C3D}"/>
                </a:ext>
              </a:extLst>
            </p:cNvPr>
            <p:cNvGrpSpPr/>
            <p:nvPr/>
          </p:nvGrpSpPr>
          <p:grpSpPr>
            <a:xfrm>
              <a:off x="8602293" y="4115665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89" name="Rectangle: Rounded Corners 288">
                <a:extLst>
                  <a:ext uri="{FF2B5EF4-FFF2-40B4-BE49-F238E27FC236}">
                    <a16:creationId xmlns:a16="http://schemas.microsoft.com/office/drawing/2014/main" id="{4AC5AC58-3CAE-4683-AA1E-4773ECCD15EA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90" name="Block Arc 289">
                <a:extLst>
                  <a:ext uri="{FF2B5EF4-FFF2-40B4-BE49-F238E27FC236}">
                    <a16:creationId xmlns:a16="http://schemas.microsoft.com/office/drawing/2014/main" id="{4A376A12-2362-42D3-BA11-F374DE7F4A26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89ABBBA9-446B-4315-9CF6-CF0B3AFA2F43}"/>
                </a:ext>
              </a:extLst>
            </p:cNvPr>
            <p:cNvSpPr/>
            <p:nvPr/>
          </p:nvSpPr>
          <p:spPr>
            <a:xfrm>
              <a:off x="7542798" y="259510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4E31412C-1445-47C7-ABCE-69B0DB83FCCC}"/>
                </a:ext>
              </a:extLst>
            </p:cNvPr>
            <p:cNvGrpSpPr/>
            <p:nvPr/>
          </p:nvGrpSpPr>
          <p:grpSpPr>
            <a:xfrm>
              <a:off x="7443644" y="244905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93" name="Rectangle: Rounded Corners 292">
                <a:extLst>
                  <a:ext uri="{FF2B5EF4-FFF2-40B4-BE49-F238E27FC236}">
                    <a16:creationId xmlns:a16="http://schemas.microsoft.com/office/drawing/2014/main" id="{9CBD9F42-D895-4CB6-997B-3200BB0BA8B4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94" name="Block Arc 293">
                <a:extLst>
                  <a:ext uri="{FF2B5EF4-FFF2-40B4-BE49-F238E27FC236}">
                    <a16:creationId xmlns:a16="http://schemas.microsoft.com/office/drawing/2014/main" id="{07EF6CD8-D18E-405D-B5E8-C241ABE7740D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D144D982-75B0-475F-8D6D-BE5C620B62BF}"/>
                </a:ext>
              </a:extLst>
            </p:cNvPr>
            <p:cNvSpPr/>
            <p:nvPr/>
          </p:nvSpPr>
          <p:spPr>
            <a:xfrm>
              <a:off x="4371541" y="259510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96" name="Rectangle: Rounded Corners 295">
              <a:extLst>
                <a:ext uri="{FF2B5EF4-FFF2-40B4-BE49-F238E27FC236}">
                  <a16:creationId xmlns:a16="http://schemas.microsoft.com/office/drawing/2014/main" id="{81FBB3C3-9D64-453E-94AD-7F88ED6B0BBC}"/>
                </a:ext>
              </a:extLst>
            </p:cNvPr>
            <p:cNvSpPr/>
            <p:nvPr/>
          </p:nvSpPr>
          <p:spPr>
            <a:xfrm>
              <a:off x="5434729" y="259461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97" name="Rectangle: Rounded Corners 296">
              <a:extLst>
                <a:ext uri="{FF2B5EF4-FFF2-40B4-BE49-F238E27FC236}">
                  <a16:creationId xmlns:a16="http://schemas.microsoft.com/office/drawing/2014/main" id="{FA3EDCC4-B5D1-4BB1-9923-BEDEA2E725C9}"/>
                </a:ext>
              </a:extLst>
            </p:cNvPr>
            <p:cNvSpPr/>
            <p:nvPr/>
          </p:nvSpPr>
          <p:spPr>
            <a:xfrm>
              <a:off x="6471381" y="259461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97969BC4-DFE5-49AC-9002-7C2FDD3E71F3}"/>
                </a:ext>
              </a:extLst>
            </p:cNvPr>
            <p:cNvGrpSpPr/>
            <p:nvPr/>
          </p:nvGrpSpPr>
          <p:grpSpPr>
            <a:xfrm>
              <a:off x="4272387" y="244905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99" name="Rectangle: Rounded Corners 298">
                <a:extLst>
                  <a:ext uri="{FF2B5EF4-FFF2-40B4-BE49-F238E27FC236}">
                    <a16:creationId xmlns:a16="http://schemas.microsoft.com/office/drawing/2014/main" id="{3348AA35-E33C-4F86-A320-9B32688A4380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00" name="Block Arc 299">
                <a:extLst>
                  <a:ext uri="{FF2B5EF4-FFF2-40B4-BE49-F238E27FC236}">
                    <a16:creationId xmlns:a16="http://schemas.microsoft.com/office/drawing/2014/main" id="{4AF6FB88-D3F9-410E-9F7C-7BF657CB568C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8F0824B-50DA-40D2-B2D4-9E6736467397}"/>
                </a:ext>
              </a:extLst>
            </p:cNvPr>
            <p:cNvGrpSpPr/>
            <p:nvPr/>
          </p:nvGrpSpPr>
          <p:grpSpPr>
            <a:xfrm>
              <a:off x="5335575" y="244856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id="{8B71ABC2-33EA-4EA5-B4B4-547DE6290774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03" name="Block Arc 302">
                <a:extLst>
                  <a:ext uri="{FF2B5EF4-FFF2-40B4-BE49-F238E27FC236}">
                    <a16:creationId xmlns:a16="http://schemas.microsoft.com/office/drawing/2014/main" id="{6EA248F2-E137-46C2-9FD6-ADE825D651C1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A0591F1B-B02E-4995-A758-9A1B7B697D17}"/>
                </a:ext>
              </a:extLst>
            </p:cNvPr>
            <p:cNvGrpSpPr/>
            <p:nvPr/>
          </p:nvGrpSpPr>
          <p:grpSpPr>
            <a:xfrm>
              <a:off x="6372227" y="244856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05" name="Rectangle: Rounded Corners 304">
                <a:extLst>
                  <a:ext uri="{FF2B5EF4-FFF2-40B4-BE49-F238E27FC236}">
                    <a16:creationId xmlns:a16="http://schemas.microsoft.com/office/drawing/2014/main" id="{CD060106-98DE-4047-9727-C069A67F06F0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06" name="Block Arc 305">
                <a:extLst>
                  <a:ext uri="{FF2B5EF4-FFF2-40B4-BE49-F238E27FC236}">
                    <a16:creationId xmlns:a16="http://schemas.microsoft.com/office/drawing/2014/main" id="{1B8EEB7C-2B55-401D-9B2A-BBE7594B6E41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307" name="Rectangle: Rounded Corners 306">
              <a:extLst>
                <a:ext uri="{FF2B5EF4-FFF2-40B4-BE49-F238E27FC236}">
                  <a16:creationId xmlns:a16="http://schemas.microsoft.com/office/drawing/2014/main" id="{635D166D-C33C-4E6F-A8A7-4F14D8D2A9AF}"/>
                </a:ext>
              </a:extLst>
            </p:cNvPr>
            <p:cNvSpPr/>
            <p:nvPr/>
          </p:nvSpPr>
          <p:spPr>
            <a:xfrm>
              <a:off x="7542798" y="4249968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758DF24E-A5BE-423F-BD9E-EC34E21E0B45}"/>
                </a:ext>
              </a:extLst>
            </p:cNvPr>
            <p:cNvGrpSpPr/>
            <p:nvPr/>
          </p:nvGrpSpPr>
          <p:grpSpPr>
            <a:xfrm>
              <a:off x="7443644" y="4103916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09" name="Rectangle: Rounded Corners 308">
                <a:extLst>
                  <a:ext uri="{FF2B5EF4-FFF2-40B4-BE49-F238E27FC236}">
                    <a16:creationId xmlns:a16="http://schemas.microsoft.com/office/drawing/2014/main" id="{53446494-BC73-493E-A91C-3C96493EF07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10" name="Block Arc 309">
                <a:extLst>
                  <a:ext uri="{FF2B5EF4-FFF2-40B4-BE49-F238E27FC236}">
                    <a16:creationId xmlns:a16="http://schemas.microsoft.com/office/drawing/2014/main" id="{B0921EA6-C1C5-4C31-A671-B096957667B3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311" name="Rectangle: Rounded Corners 310">
              <a:extLst>
                <a:ext uri="{FF2B5EF4-FFF2-40B4-BE49-F238E27FC236}">
                  <a16:creationId xmlns:a16="http://schemas.microsoft.com/office/drawing/2014/main" id="{8D55F253-2EE1-4D0B-B649-FC3E37DE4C1F}"/>
                </a:ext>
              </a:extLst>
            </p:cNvPr>
            <p:cNvSpPr/>
            <p:nvPr/>
          </p:nvSpPr>
          <p:spPr>
            <a:xfrm>
              <a:off x="4371541" y="4249968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0E1B962F-A443-45E2-A5C7-8126222534E9}"/>
                </a:ext>
              </a:extLst>
            </p:cNvPr>
            <p:cNvSpPr/>
            <p:nvPr/>
          </p:nvSpPr>
          <p:spPr>
            <a:xfrm>
              <a:off x="5434729" y="4249477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313" name="Rectangle: Rounded Corners 312">
              <a:extLst>
                <a:ext uri="{FF2B5EF4-FFF2-40B4-BE49-F238E27FC236}">
                  <a16:creationId xmlns:a16="http://schemas.microsoft.com/office/drawing/2014/main" id="{6486299E-121A-4AA9-92CD-5F0315D7D2D3}"/>
                </a:ext>
              </a:extLst>
            </p:cNvPr>
            <p:cNvSpPr/>
            <p:nvPr/>
          </p:nvSpPr>
          <p:spPr>
            <a:xfrm>
              <a:off x="6471381" y="4249477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0C0D52B-80C9-430C-BEC6-476D1DA944EE}"/>
                </a:ext>
              </a:extLst>
            </p:cNvPr>
            <p:cNvGrpSpPr/>
            <p:nvPr/>
          </p:nvGrpSpPr>
          <p:grpSpPr>
            <a:xfrm>
              <a:off x="4272387" y="4103916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15" name="Rectangle: Rounded Corners 314">
                <a:extLst>
                  <a:ext uri="{FF2B5EF4-FFF2-40B4-BE49-F238E27FC236}">
                    <a16:creationId xmlns:a16="http://schemas.microsoft.com/office/drawing/2014/main" id="{2A80439E-C6E0-4CE0-8654-47D484C8175F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16" name="Block Arc 315">
                <a:extLst>
                  <a:ext uri="{FF2B5EF4-FFF2-40B4-BE49-F238E27FC236}">
                    <a16:creationId xmlns:a16="http://schemas.microsoft.com/office/drawing/2014/main" id="{7563021B-B1CF-4F70-9C49-B0601FCA2B98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0C57B930-7A7A-40A5-B83F-E14E64C099E0}"/>
                </a:ext>
              </a:extLst>
            </p:cNvPr>
            <p:cNvGrpSpPr/>
            <p:nvPr/>
          </p:nvGrpSpPr>
          <p:grpSpPr>
            <a:xfrm>
              <a:off x="5335575" y="4103425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18" name="Rectangle: Rounded Corners 317">
                <a:extLst>
                  <a:ext uri="{FF2B5EF4-FFF2-40B4-BE49-F238E27FC236}">
                    <a16:creationId xmlns:a16="http://schemas.microsoft.com/office/drawing/2014/main" id="{E2E4EE58-0FE9-412D-B8A6-3305AA10D42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19" name="Block Arc 318">
                <a:extLst>
                  <a:ext uri="{FF2B5EF4-FFF2-40B4-BE49-F238E27FC236}">
                    <a16:creationId xmlns:a16="http://schemas.microsoft.com/office/drawing/2014/main" id="{8A637446-E91B-410E-B650-EACB48964C42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BF9E010B-5307-4C75-8F8F-E918B5492AF8}"/>
                </a:ext>
              </a:extLst>
            </p:cNvPr>
            <p:cNvGrpSpPr/>
            <p:nvPr/>
          </p:nvGrpSpPr>
          <p:grpSpPr>
            <a:xfrm>
              <a:off x="6372227" y="4103425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21" name="Rectangle: Rounded Corners 320">
                <a:extLst>
                  <a:ext uri="{FF2B5EF4-FFF2-40B4-BE49-F238E27FC236}">
                    <a16:creationId xmlns:a16="http://schemas.microsoft.com/office/drawing/2014/main" id="{DED7618A-572C-473C-B449-B1F533D114BF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22" name="Block Arc 321">
                <a:extLst>
                  <a:ext uri="{FF2B5EF4-FFF2-40B4-BE49-F238E27FC236}">
                    <a16:creationId xmlns:a16="http://schemas.microsoft.com/office/drawing/2014/main" id="{38BFD691-24E9-4E72-AE88-D476CE4C3228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55884C00-C689-43F5-894E-1395DD334ED2}"/>
                </a:ext>
              </a:extLst>
            </p:cNvPr>
            <p:cNvSpPr/>
            <p:nvPr/>
          </p:nvSpPr>
          <p:spPr>
            <a:xfrm>
              <a:off x="3314356" y="4256659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5A6D6547-1643-462B-8394-6FD5434900F7}"/>
                </a:ext>
              </a:extLst>
            </p:cNvPr>
            <p:cNvGrpSpPr/>
            <p:nvPr/>
          </p:nvGrpSpPr>
          <p:grpSpPr>
            <a:xfrm>
              <a:off x="3215202" y="4110607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25" name="Rectangle: Rounded Corners 324">
                <a:extLst>
                  <a:ext uri="{FF2B5EF4-FFF2-40B4-BE49-F238E27FC236}">
                    <a16:creationId xmlns:a16="http://schemas.microsoft.com/office/drawing/2014/main" id="{59F741D0-5A8A-44EB-9A6B-F5921B01B816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26" name="Block Arc 325">
                <a:extLst>
                  <a:ext uri="{FF2B5EF4-FFF2-40B4-BE49-F238E27FC236}">
                    <a16:creationId xmlns:a16="http://schemas.microsoft.com/office/drawing/2014/main" id="{02CA16E7-5667-4E4B-9F40-7DB36F933751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E6501B6-02E2-43C1-BC32-3E98505B384E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0C4E1F0-197E-4E95-966D-D45CD071C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957BE462-521C-42A8-A120-4B6673AFCEE2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D6F9FC06-D798-419A-B84D-D1467179080E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6DBC83F0-BC7C-4539-87CE-9DD48B62FE50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195DA32C-6EDE-4109-A7EB-BBFBADF65103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F575DDA6-5AD7-4930-8892-5550066A189B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F54F605E-C77A-4A3B-A7FF-1495337063C7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B75170CF-8DB8-40C3-920B-5C1DC7B17FCB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BCA5E80F-24EF-4C2A-9863-9D61CCF365B5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4FBFA1D1-56E6-4BD9-AD75-2C32CAD0AE4B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B2BDA0E-922E-4DF3-92D1-E7FE21021ADD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3B7D671-6185-4A4A-AAE2-E33C027B945B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57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F780-2138-4835-9918-DAE37BC7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vs.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72F0-67B7-4372-B4F1-5C796E2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Critical-section granularity impacts both overhead and blocking.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7425C-8567-437B-8950-44F8EA1C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A08CEF-114C-4DD3-9BD5-0CC8328568E9}"/>
              </a:ext>
            </a:extLst>
          </p:cNvPr>
          <p:cNvSpPr/>
          <p:nvPr/>
        </p:nvSpPr>
        <p:spPr>
          <a:xfrm>
            <a:off x="1989362" y="2768600"/>
            <a:ext cx="1733797" cy="8936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in image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BB8340-1311-44EA-B4B6-89062A5DC80B}"/>
              </a:ext>
            </a:extLst>
          </p:cNvPr>
          <p:cNvSpPr/>
          <p:nvPr/>
        </p:nvSpPr>
        <p:spPr>
          <a:xfrm>
            <a:off x="9642177" y="2768600"/>
            <a:ext cx="1733797" cy="8936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out results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576796-5681-40A0-AA7A-85B4E286F998}"/>
              </a:ext>
            </a:extLst>
          </p:cNvPr>
          <p:cNvSpPr/>
          <p:nvPr/>
        </p:nvSpPr>
        <p:spPr>
          <a:xfrm>
            <a:off x="4278113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4D2DCB-CFF2-495F-8483-117623AF6710}"/>
              </a:ext>
            </a:extLst>
          </p:cNvPr>
          <p:cNvSpPr/>
          <p:nvPr/>
        </p:nvSpPr>
        <p:spPr>
          <a:xfrm>
            <a:off x="5328091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0FDBF5-3E5D-4D1E-8311-45E306FFF362}"/>
              </a:ext>
            </a:extLst>
          </p:cNvPr>
          <p:cNvSpPr/>
          <p:nvPr/>
        </p:nvSpPr>
        <p:spPr>
          <a:xfrm>
            <a:off x="6378069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46D9D4-B976-4E7E-A5BA-645377496446}"/>
              </a:ext>
            </a:extLst>
          </p:cNvPr>
          <p:cNvSpPr/>
          <p:nvPr/>
        </p:nvSpPr>
        <p:spPr>
          <a:xfrm>
            <a:off x="7428047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F7C02B-6C49-4FD0-971B-91CD5FCF8F72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4890869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E4089B-9D05-48A3-8AC2-37E640EA926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940847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CABEF3-A51F-4D9D-A4F9-BD455983B825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6990825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1DAEF08-D9C3-495F-AD92-66DFEB3F8577}"/>
              </a:ext>
            </a:extLst>
          </p:cNvPr>
          <p:cNvSpPr/>
          <p:nvPr/>
        </p:nvSpPr>
        <p:spPr>
          <a:xfrm>
            <a:off x="8478025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8A5447-C394-4DED-AEFE-2508D9CE58D8}"/>
              </a:ext>
            </a:extLst>
          </p:cNvPr>
          <p:cNvCxnSpPr>
            <a:cxnSpLocks/>
            <a:stCxn id="18" idx="6"/>
            <a:endCxn id="35" idx="2"/>
          </p:cNvCxnSpPr>
          <p:nvPr/>
        </p:nvCxnSpPr>
        <p:spPr>
          <a:xfrm>
            <a:off x="8040803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1EA43B7-E4C1-4EBB-A7C3-22D496FD8620}"/>
              </a:ext>
            </a:extLst>
          </p:cNvPr>
          <p:cNvSpPr/>
          <p:nvPr/>
        </p:nvSpPr>
        <p:spPr>
          <a:xfrm>
            <a:off x="1915160" y="2633663"/>
            <a:ext cx="1886131" cy="1115377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ADEF12-A176-4763-9085-0BAE068CF9C4}"/>
              </a:ext>
            </a:extLst>
          </p:cNvPr>
          <p:cNvGrpSpPr/>
          <p:nvPr/>
        </p:nvGrpSpPr>
        <p:grpSpPr>
          <a:xfrm>
            <a:off x="1797902" y="2489727"/>
            <a:ext cx="228600" cy="294504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59D4476-6C45-4EED-9B9D-956F83812A4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3C18C6FA-DBC1-454B-93DE-E498D79F40D1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1F04292-44F9-46B9-8574-030B7BB0B07D}"/>
              </a:ext>
            </a:extLst>
          </p:cNvPr>
          <p:cNvSpPr/>
          <p:nvPr/>
        </p:nvSpPr>
        <p:spPr>
          <a:xfrm>
            <a:off x="9571762" y="2659513"/>
            <a:ext cx="1886131" cy="1115377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2D80E5-1AD4-4835-8593-6E1223DFD056}"/>
              </a:ext>
            </a:extLst>
          </p:cNvPr>
          <p:cNvGrpSpPr/>
          <p:nvPr/>
        </p:nvGrpSpPr>
        <p:grpSpPr>
          <a:xfrm>
            <a:off x="9454504" y="2515577"/>
            <a:ext cx="228600" cy="294504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8521A60-4BC0-4E64-AF61-C8C8CA2B835F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37964CE9-A469-46AA-A0F3-6975BA4FB38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D86F0CAF-582F-43CE-B1E7-4E289A44B4F4}"/>
              </a:ext>
            </a:extLst>
          </p:cNvPr>
          <p:cNvSpPr txBox="1">
            <a:spLocks/>
          </p:cNvSpPr>
          <p:nvPr/>
        </p:nvSpPr>
        <p:spPr>
          <a:xfrm>
            <a:off x="7148217" y="607166"/>
            <a:ext cx="4987919" cy="113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Taking One for the Team: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u="sng" dirty="0">
                <a:solidFill>
                  <a:srgbClr val="2D538F"/>
                </a:solidFill>
              </a:rPr>
              <a:t>Trading Overhead and Blocking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for Optimal</a:t>
            </a:r>
            <a:br>
              <a:rPr lang="en-US" sz="2000" u="sng" dirty="0">
                <a:solidFill>
                  <a:srgbClr val="2D538F"/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Critical-Section Granularity with a Shared GPU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49F0DEC-63D5-4EA1-8E0F-A4E0917885F8}"/>
              </a:ext>
            </a:extLst>
          </p:cNvPr>
          <p:cNvSpPr/>
          <p:nvPr/>
        </p:nvSpPr>
        <p:spPr>
          <a:xfrm>
            <a:off x="4144433" y="2786065"/>
            <a:ext cx="5078201" cy="859536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720CF7-81AE-4DFE-A2B8-14B53CCD1861}"/>
              </a:ext>
            </a:extLst>
          </p:cNvPr>
          <p:cNvGrpSpPr/>
          <p:nvPr/>
        </p:nvGrpSpPr>
        <p:grpSpPr>
          <a:xfrm>
            <a:off x="4045280" y="2642130"/>
            <a:ext cx="228600" cy="294504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59B3B67-29A5-449F-8710-5BBE4F8EC560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54" name="Block Arc 53">
              <a:extLst>
                <a:ext uri="{FF2B5EF4-FFF2-40B4-BE49-F238E27FC236}">
                  <a16:creationId xmlns:a16="http://schemas.microsoft.com/office/drawing/2014/main" id="{0777DC21-9507-490B-ACDF-3FCEE64CA86A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3A020B-41AA-4200-9D29-E4262A986CB3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3723159" y="3215409"/>
            <a:ext cx="5549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0FC979-4301-4AB9-A457-A5ED0E2C833E}"/>
              </a:ext>
            </a:extLst>
          </p:cNvPr>
          <p:cNvCxnSpPr>
            <a:cxnSpLocks/>
            <a:stCxn id="35" idx="6"/>
            <a:endCxn id="14" idx="2"/>
          </p:cNvCxnSpPr>
          <p:nvPr/>
        </p:nvCxnSpPr>
        <p:spPr>
          <a:xfrm>
            <a:off x="9090781" y="3215409"/>
            <a:ext cx="5513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03057CD-7E7D-4B8A-B527-F4CBD5A8563A}"/>
              </a:ext>
            </a:extLst>
          </p:cNvPr>
          <p:cNvSpPr/>
          <p:nvPr/>
        </p:nvSpPr>
        <p:spPr>
          <a:xfrm>
            <a:off x="8363268" y="4600930"/>
            <a:ext cx="859367" cy="8595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8D9D71F-210D-40F9-ABE8-CCFF62333DA4}"/>
              </a:ext>
            </a:extLst>
          </p:cNvPr>
          <p:cNvGrpSpPr/>
          <p:nvPr/>
        </p:nvGrpSpPr>
        <p:grpSpPr>
          <a:xfrm>
            <a:off x="8264115" y="4456995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8F56A864-AF84-42FF-8D78-BFD37F489C94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91" name="Block Arc 90">
              <a:extLst>
                <a:ext uri="{FF2B5EF4-FFF2-40B4-BE49-F238E27FC236}">
                  <a16:creationId xmlns:a16="http://schemas.microsoft.com/office/drawing/2014/main" id="{E7BAEEFC-DBFE-4A69-8BF1-3964DB90F24A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9A525A9-DECB-4473-BAAA-AC3A93F50DD2}"/>
              </a:ext>
            </a:extLst>
          </p:cNvPr>
          <p:cNvSpPr/>
          <p:nvPr/>
        </p:nvSpPr>
        <p:spPr>
          <a:xfrm>
            <a:off x="5192011" y="4600930"/>
            <a:ext cx="859367" cy="8595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208EFF0E-7E3B-4C3B-9FCB-0172309F1E5B}"/>
              </a:ext>
            </a:extLst>
          </p:cNvPr>
          <p:cNvSpPr/>
          <p:nvPr/>
        </p:nvSpPr>
        <p:spPr>
          <a:xfrm>
            <a:off x="6255199" y="4600439"/>
            <a:ext cx="859367" cy="8595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EDFA6600-6E7F-4E44-8F69-6433E10182D2}"/>
              </a:ext>
            </a:extLst>
          </p:cNvPr>
          <p:cNvSpPr/>
          <p:nvPr/>
        </p:nvSpPr>
        <p:spPr>
          <a:xfrm>
            <a:off x="7291851" y="4600439"/>
            <a:ext cx="859367" cy="8595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48F1CAE-AC82-466D-88AA-E166E91C5D41}"/>
              </a:ext>
            </a:extLst>
          </p:cNvPr>
          <p:cNvSpPr/>
          <p:nvPr/>
        </p:nvSpPr>
        <p:spPr>
          <a:xfrm>
            <a:off x="4144433" y="4600439"/>
            <a:ext cx="859367" cy="8595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207D936-DD68-40A5-9E76-37919A5088BA}"/>
              </a:ext>
            </a:extLst>
          </p:cNvPr>
          <p:cNvSpPr/>
          <p:nvPr/>
        </p:nvSpPr>
        <p:spPr>
          <a:xfrm>
            <a:off x="1989362" y="4583016"/>
            <a:ext cx="1733797" cy="8936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in image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0E75A08-43D1-4C87-9593-D6D594AA1BF6}"/>
              </a:ext>
            </a:extLst>
          </p:cNvPr>
          <p:cNvSpPr/>
          <p:nvPr/>
        </p:nvSpPr>
        <p:spPr>
          <a:xfrm>
            <a:off x="9642177" y="4583016"/>
            <a:ext cx="1733797" cy="8936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out results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19B7D3D-A511-41B4-8A4B-B805D9B2EBDA}"/>
              </a:ext>
            </a:extLst>
          </p:cNvPr>
          <p:cNvSpPr/>
          <p:nvPr/>
        </p:nvSpPr>
        <p:spPr>
          <a:xfrm>
            <a:off x="4278113" y="4745779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A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FF81647-330C-45AE-88EA-D5790856133A}"/>
              </a:ext>
            </a:extLst>
          </p:cNvPr>
          <p:cNvSpPr/>
          <p:nvPr/>
        </p:nvSpPr>
        <p:spPr>
          <a:xfrm>
            <a:off x="5328091" y="4745779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B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57A4AA3-6004-4E9F-A364-35DD7676B553}"/>
              </a:ext>
            </a:extLst>
          </p:cNvPr>
          <p:cNvSpPr/>
          <p:nvPr/>
        </p:nvSpPr>
        <p:spPr>
          <a:xfrm>
            <a:off x="6378069" y="4745779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C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B42C0B7-9583-4B4D-9F9F-78653E4F4A3F}"/>
              </a:ext>
            </a:extLst>
          </p:cNvPr>
          <p:cNvSpPr/>
          <p:nvPr/>
        </p:nvSpPr>
        <p:spPr>
          <a:xfrm>
            <a:off x="7428047" y="4745779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D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8DDD163-5FAF-40C3-BF8C-617FC0406D1E}"/>
              </a:ext>
            </a:extLst>
          </p:cNvPr>
          <p:cNvCxnSpPr>
            <a:cxnSpLocks/>
            <a:stCxn id="96" idx="6"/>
            <a:endCxn id="98" idx="2"/>
          </p:cNvCxnSpPr>
          <p:nvPr/>
        </p:nvCxnSpPr>
        <p:spPr>
          <a:xfrm>
            <a:off x="3723159" y="5029825"/>
            <a:ext cx="5549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771F604-F326-4D1F-8045-8F7BCB5646C9}"/>
              </a:ext>
            </a:extLst>
          </p:cNvPr>
          <p:cNvCxnSpPr>
            <a:cxnSpLocks/>
            <a:stCxn id="98" idx="6"/>
            <a:endCxn id="99" idx="2"/>
          </p:cNvCxnSpPr>
          <p:nvPr/>
        </p:nvCxnSpPr>
        <p:spPr>
          <a:xfrm>
            <a:off x="4890869" y="5029825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78A3984-1EC1-44B3-98E1-692637BE8F22}"/>
              </a:ext>
            </a:extLst>
          </p:cNvPr>
          <p:cNvCxnSpPr>
            <a:cxnSpLocks/>
            <a:stCxn id="99" idx="6"/>
            <a:endCxn id="100" idx="2"/>
          </p:cNvCxnSpPr>
          <p:nvPr/>
        </p:nvCxnSpPr>
        <p:spPr>
          <a:xfrm>
            <a:off x="5940847" y="5029825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F474FCE-720F-4689-BA2A-2D42E5D40B81}"/>
              </a:ext>
            </a:extLst>
          </p:cNvPr>
          <p:cNvCxnSpPr>
            <a:cxnSpLocks/>
            <a:stCxn id="100" idx="6"/>
            <a:endCxn id="101" idx="2"/>
          </p:cNvCxnSpPr>
          <p:nvPr/>
        </p:nvCxnSpPr>
        <p:spPr>
          <a:xfrm>
            <a:off x="6990825" y="5029825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72B3904-9272-4B55-9094-8C7017CB8568}"/>
              </a:ext>
            </a:extLst>
          </p:cNvPr>
          <p:cNvGrpSpPr/>
          <p:nvPr/>
        </p:nvGrpSpPr>
        <p:grpSpPr>
          <a:xfrm>
            <a:off x="4045280" y="4456504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A2FBA4E-3714-411F-806E-F96BAC3A27E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165522BD-AB49-4A3B-A9A9-D678A7E62CCD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1F961E7-98C0-4CC0-9746-61B22E9DAD6C}"/>
              </a:ext>
            </a:extLst>
          </p:cNvPr>
          <p:cNvGrpSpPr/>
          <p:nvPr/>
        </p:nvGrpSpPr>
        <p:grpSpPr>
          <a:xfrm>
            <a:off x="5092858" y="4456995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29778DBE-F6AA-4975-9E12-BEF80922BA38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11" name="Block Arc 110">
              <a:extLst>
                <a:ext uri="{FF2B5EF4-FFF2-40B4-BE49-F238E27FC236}">
                  <a16:creationId xmlns:a16="http://schemas.microsoft.com/office/drawing/2014/main" id="{9CA67A3E-6333-46C4-80B2-433C6B1BDB03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5E3B274-D573-4FEA-AE26-D12AB6ECC6FC}"/>
              </a:ext>
            </a:extLst>
          </p:cNvPr>
          <p:cNvGrpSpPr/>
          <p:nvPr/>
        </p:nvGrpSpPr>
        <p:grpSpPr>
          <a:xfrm>
            <a:off x="6156046" y="4456504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A3A892A1-047F-4A19-AAC8-C9A37617A2D0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14" name="Block Arc 113">
              <a:extLst>
                <a:ext uri="{FF2B5EF4-FFF2-40B4-BE49-F238E27FC236}">
                  <a16:creationId xmlns:a16="http://schemas.microsoft.com/office/drawing/2014/main" id="{23C930D1-DFEF-4D02-8666-3B72A6BDDAE3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9838CB3-26DD-4BD9-9E02-B42EADB0B7FD}"/>
              </a:ext>
            </a:extLst>
          </p:cNvPr>
          <p:cNvGrpSpPr/>
          <p:nvPr/>
        </p:nvGrpSpPr>
        <p:grpSpPr>
          <a:xfrm>
            <a:off x="7192698" y="4456504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9AFD701-4198-4F13-89FE-F3A428E948F1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17" name="Block Arc 116">
              <a:extLst>
                <a:ext uri="{FF2B5EF4-FFF2-40B4-BE49-F238E27FC236}">
                  <a16:creationId xmlns:a16="http://schemas.microsoft.com/office/drawing/2014/main" id="{1236663F-4612-4C56-9A7A-F96B0ADD97AD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7C583305-E31A-44F9-BD38-EF909CFD9D7B}"/>
              </a:ext>
            </a:extLst>
          </p:cNvPr>
          <p:cNvSpPr/>
          <p:nvPr/>
        </p:nvSpPr>
        <p:spPr>
          <a:xfrm>
            <a:off x="8478025" y="4745779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E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D4E42C7-786A-4251-9C64-D0B45C3473BB}"/>
              </a:ext>
            </a:extLst>
          </p:cNvPr>
          <p:cNvCxnSpPr>
            <a:cxnSpLocks/>
            <a:stCxn id="101" idx="6"/>
            <a:endCxn id="118" idx="2"/>
          </p:cNvCxnSpPr>
          <p:nvPr/>
        </p:nvCxnSpPr>
        <p:spPr>
          <a:xfrm>
            <a:off x="8040803" y="5029825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4BA50BD-77F2-4D7D-BCF0-02A422A48D25}"/>
              </a:ext>
            </a:extLst>
          </p:cNvPr>
          <p:cNvSpPr/>
          <p:nvPr/>
        </p:nvSpPr>
        <p:spPr>
          <a:xfrm>
            <a:off x="1915160" y="4448079"/>
            <a:ext cx="1886131" cy="111537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6512895-6B90-43BF-8788-047255D248C8}"/>
              </a:ext>
            </a:extLst>
          </p:cNvPr>
          <p:cNvGrpSpPr/>
          <p:nvPr/>
        </p:nvGrpSpPr>
        <p:grpSpPr>
          <a:xfrm>
            <a:off x="1797902" y="4304143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578F01C1-7E81-4C59-A2E7-3A3DB1E5A686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23" name="Block Arc 122">
              <a:extLst>
                <a:ext uri="{FF2B5EF4-FFF2-40B4-BE49-F238E27FC236}">
                  <a16:creationId xmlns:a16="http://schemas.microsoft.com/office/drawing/2014/main" id="{705C8850-6000-4AFA-9CC6-F6E7FD724B1B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9CD9332-EF4F-41EF-A21A-826052D19816}"/>
              </a:ext>
            </a:extLst>
          </p:cNvPr>
          <p:cNvSpPr/>
          <p:nvPr/>
        </p:nvSpPr>
        <p:spPr>
          <a:xfrm>
            <a:off x="9571762" y="4473929"/>
            <a:ext cx="1886131" cy="111537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F20561E-032C-4969-8113-A119CEA926FD}"/>
              </a:ext>
            </a:extLst>
          </p:cNvPr>
          <p:cNvGrpSpPr/>
          <p:nvPr/>
        </p:nvGrpSpPr>
        <p:grpSpPr>
          <a:xfrm>
            <a:off x="9454504" y="4329993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83015C29-19ED-4772-82D6-63816F5F7CF6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27" name="Block Arc 126">
              <a:extLst>
                <a:ext uri="{FF2B5EF4-FFF2-40B4-BE49-F238E27FC236}">
                  <a16:creationId xmlns:a16="http://schemas.microsoft.com/office/drawing/2014/main" id="{B71C9488-B09A-413E-8D00-0737334C928B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66A19CEA-C783-4915-8949-15E36B729727}"/>
              </a:ext>
            </a:extLst>
          </p:cNvPr>
          <p:cNvCxnSpPr>
            <a:cxnSpLocks/>
            <a:stCxn id="118" idx="6"/>
            <a:endCxn id="97" idx="2"/>
          </p:cNvCxnSpPr>
          <p:nvPr/>
        </p:nvCxnSpPr>
        <p:spPr>
          <a:xfrm>
            <a:off x="9090781" y="5029825"/>
            <a:ext cx="5513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E48ED23-F47D-40AE-84FC-CB168DB9F24D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94AAEAE-4288-4BDB-A66F-E03F994139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2185421-D205-467E-AAC8-36C6701F6F52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F969BD7-0184-4A5D-9F8B-432511416E5F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3E65137-D340-40B0-9967-F45BCD180F2D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E1B0F08-0F54-46D1-906E-A51D5DE3A687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2778A98-CA92-4B0F-B5CB-87642838134C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E559579-21CA-4009-996C-D36FA06CF58D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F9698493-EE49-40E6-AB07-792F6DFAB152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1BF876A-0F82-4945-BB92-261AB360808B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C99CDE3-3EFD-49E5-A580-997C9EDBF2A0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B4A1F98-807D-4088-8FF3-F1DF47CB8012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6CB8C72-F1BF-49A7-9798-BA3E26EBB924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82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E70640-D942-48B9-91A5-00F979B1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AB0CA-B0E7-4224-B138-FFBB79974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2D538F"/>
                </a:solidFill>
              </a:rPr>
              <a:t>Access Model</a:t>
            </a:r>
          </a:p>
          <a:p>
            <a:pPr>
              <a:lnSpc>
                <a:spcPct val="100000"/>
              </a:lnSpc>
            </a:pPr>
            <a:r>
              <a:rPr lang="en-US" dirty="0"/>
              <a:t>Optimally Grouping Accesses into Critical Sections</a:t>
            </a:r>
          </a:p>
          <a:p>
            <a:pPr>
              <a:lnSpc>
                <a:spcPct val="100000"/>
              </a:lnSpc>
            </a:pPr>
            <a:r>
              <a:rPr lang="en-US" dirty="0"/>
              <a:t>Evaluation</a:t>
            </a:r>
          </a:p>
          <a:p>
            <a:pPr>
              <a:lnSpc>
                <a:spcPct val="100000"/>
              </a:lnSpc>
            </a:pPr>
            <a:r>
              <a:rPr lang="en-US" dirty="0"/>
              <a:t>Next Steps</a:t>
            </a:r>
          </a:p>
        </p:txBody>
      </p:sp>
      <p:sp>
        <p:nvSpPr>
          <p:cNvPr id="96" name="Slide Number Placeholder 3">
            <a:extLst>
              <a:ext uri="{FF2B5EF4-FFF2-40B4-BE49-F238E27FC236}">
                <a16:creationId xmlns:a16="http://schemas.microsoft.com/office/drawing/2014/main" id="{FBD67419-0E85-4B20-BED7-D56CA996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743" y="502602"/>
            <a:ext cx="2743200" cy="365125"/>
          </a:xfrm>
        </p:spPr>
        <p:txBody>
          <a:bodyPr/>
          <a:lstStyle/>
          <a:p>
            <a:fld id="{2A856870-8B74-4E72-BBFC-16C759469662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818416-0B6A-4C7E-9D7F-01910D9E3B69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DFEC32A-04C4-44FA-944E-3DB6B1717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D969099-4B29-4838-AD04-248DBF666B40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7E08F8F-A759-4A8F-B884-3A5070023F1A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321C26D-9607-48B0-8A12-54719659B419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F21649F-16B5-4D56-BA9B-FB3F0762CE76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3A9B3CC-A4DC-4136-B50D-2B350F13C25A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46B18AD-E00D-47B6-88A1-2761241F9F73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BFE28-D5C8-4D42-8B4F-6EC8ACBCF29A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E2C137A-7050-49CD-BE08-104A771931FE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3965AC7-B178-4AC2-8A7F-1F03E223E8CE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0121460-31D7-4FBE-AD50-C56F4B998C49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D920666-58C4-4638-8D1D-043F2D30B56C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2DFE245-E64A-4BD4-943C-BA168A71F66A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1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ECC9-6852-4FB1-A8D0-D817B7834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2483-7327-46EB-A11F-DC468924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Fixed-priority uniprocessor scheduling</a:t>
            </a:r>
          </a:p>
          <a:p>
            <a:r>
              <a:rPr lang="en-US" dirty="0"/>
              <a:t>One shared resource (e.g., a GPU)</a:t>
            </a:r>
          </a:p>
          <a:p>
            <a:endParaRPr lang="en-US" dirty="0"/>
          </a:p>
          <a:p>
            <a:r>
              <a:rPr lang="en-US" dirty="0"/>
              <a:t>Resource accesses arbitrated by Priority Inheritance Protocol</a:t>
            </a:r>
          </a:p>
          <a:p>
            <a:r>
              <a:rPr lang="en-US" dirty="0"/>
              <a:t>Constant synchronization-related overhead</a:t>
            </a:r>
          </a:p>
          <a:p>
            <a:endParaRPr lang="en-US" dirty="0"/>
          </a:p>
          <a:p>
            <a:r>
              <a:rPr lang="en-US" dirty="0"/>
              <a:t>Resource accesses are identical across any conditional branches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90B18-8738-4BA4-B865-884561F1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B7340A-BA14-46F7-8FF8-2E5AD8936075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E4E236-F68B-4E86-BF62-9125E886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17D1EC-07D6-41E8-84FC-06EC4EB3855F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2C45A5-4128-4496-87D9-0DA0A67CBE45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EA40DE-186E-4430-96A5-9C9A60B388E0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059929-EDDE-4254-8DEB-450E0DA6EDA5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39FD51-8290-4B4A-BC82-99987B896731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D78E5C4-8459-49C6-8513-07BDD871C401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C7A7F98-F7BD-41A6-BFD4-442B5DD24C18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7058C91-37C8-4A2B-8224-20C28988A04C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CDFDF2-CB45-41D8-AA1C-595E68E55320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B39A889-2174-472A-B09B-8CAA531444A0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E6443FF-F592-4BDA-97A0-1E4CC91AC31C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C04E327-7ABB-43D7-93D7-DF77B07852C6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273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>
                <a:latin typeface="+mj-lt"/>
              </a:rPr>
              <a:t>14</a:t>
            </a:fld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5EAF10-6F57-490B-9140-D2AA1C5D4A35}"/>
                  </a:ext>
                </a:extLst>
              </p:cNvPr>
              <p:cNvSpPr txBox="1"/>
              <p:nvPr/>
            </p:nvSpPr>
            <p:spPr>
              <a:xfrm>
                <a:off x="2386828" y="3584811"/>
                <a:ext cx="22294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5EAF10-6F57-490B-9140-D2AA1C5D4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828" y="3584811"/>
                <a:ext cx="2229408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9D98E9B-F0F2-4663-B72A-E300F3977395}"/>
              </a:ext>
            </a:extLst>
          </p:cNvPr>
          <p:cNvGrpSpPr/>
          <p:nvPr/>
        </p:nvGrpSpPr>
        <p:grpSpPr>
          <a:xfrm>
            <a:off x="4862972" y="1802689"/>
            <a:ext cx="181570" cy="257602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AE5DFB39-6705-42C0-B545-0A8D7730F20A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12" name="Block Arc 111">
              <a:extLst>
                <a:ext uri="{FF2B5EF4-FFF2-40B4-BE49-F238E27FC236}">
                  <a16:creationId xmlns:a16="http://schemas.microsoft.com/office/drawing/2014/main" id="{CABB4270-A694-438E-95D5-FCD2CC20BA64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BBBB543E-02D2-46F5-9626-3C0979736BC6}"/>
              </a:ext>
            </a:extLst>
          </p:cNvPr>
          <p:cNvSpPr txBox="1"/>
          <p:nvPr/>
        </p:nvSpPr>
        <p:spPr>
          <a:xfrm>
            <a:off x="5147459" y="1698626"/>
            <a:ext cx="2366543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lock request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5543B97-5D27-4961-9DCA-1BF7E16CE195}"/>
              </a:ext>
            </a:extLst>
          </p:cNvPr>
          <p:cNvSpPr txBox="1"/>
          <p:nvPr/>
        </p:nvSpPr>
        <p:spPr>
          <a:xfrm>
            <a:off x="5147460" y="2190746"/>
            <a:ext cx="2477033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unlock request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8D8239-D5A6-4F84-AC53-5F47677C2CD6}"/>
              </a:ext>
            </a:extLst>
          </p:cNvPr>
          <p:cNvGrpSpPr/>
          <p:nvPr/>
        </p:nvGrpSpPr>
        <p:grpSpPr>
          <a:xfrm>
            <a:off x="4853986" y="2310175"/>
            <a:ext cx="293474" cy="240186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B52B1D28-8A4D-47A5-82A0-8E4976EB0041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C69DD584-B3F5-4008-9A45-FD54BDA5D991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48AB841-61B6-4865-B2FD-65DE7BA38C46}"/>
              </a:ext>
            </a:extLst>
          </p:cNvPr>
          <p:cNvSpPr/>
          <p:nvPr/>
        </p:nvSpPr>
        <p:spPr>
          <a:xfrm>
            <a:off x="8289745" y="1805726"/>
            <a:ext cx="250632" cy="257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962E8D3-CB47-46F2-B920-0C64080DC416}"/>
              </a:ext>
            </a:extLst>
          </p:cNvPr>
          <p:cNvSpPr txBox="1"/>
          <p:nvPr/>
        </p:nvSpPr>
        <p:spPr>
          <a:xfrm>
            <a:off x="8608762" y="1688303"/>
            <a:ext cx="3398118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unprotected section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1E40A48-D780-48B1-B84B-09D73EEC68E3}"/>
              </a:ext>
            </a:extLst>
          </p:cNvPr>
          <p:cNvSpPr/>
          <p:nvPr/>
        </p:nvSpPr>
        <p:spPr>
          <a:xfrm>
            <a:off x="8289745" y="2299850"/>
            <a:ext cx="250632" cy="257602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79FD6D7-D70E-41FB-9A53-ECAA0370D2FA}"/>
              </a:ext>
            </a:extLst>
          </p:cNvPr>
          <p:cNvSpPr txBox="1"/>
          <p:nvPr/>
        </p:nvSpPr>
        <p:spPr>
          <a:xfrm>
            <a:off x="8608765" y="2182429"/>
            <a:ext cx="2640212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critical section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3474169-A03A-4520-B9F2-8825DF3E489B}"/>
              </a:ext>
            </a:extLst>
          </p:cNvPr>
          <p:cNvSpPr/>
          <p:nvPr/>
        </p:nvSpPr>
        <p:spPr>
          <a:xfrm>
            <a:off x="5224232" y="3519865"/>
            <a:ext cx="6402248" cy="7772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1AA10E9-A057-424C-8111-965908B6EF8D}"/>
              </a:ext>
            </a:extLst>
          </p:cNvPr>
          <p:cNvSpPr/>
          <p:nvPr/>
        </p:nvSpPr>
        <p:spPr>
          <a:xfrm>
            <a:off x="6171927" y="3519865"/>
            <a:ext cx="1667536" cy="7772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51EC796-FE8B-4D9A-AB7A-5AA0052E9EDC}"/>
              </a:ext>
            </a:extLst>
          </p:cNvPr>
          <p:cNvSpPr/>
          <p:nvPr/>
        </p:nvSpPr>
        <p:spPr>
          <a:xfrm>
            <a:off x="9958880" y="3519863"/>
            <a:ext cx="400897" cy="7772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9FD3913-D833-42E5-BA86-2B1B427CA2E6}"/>
              </a:ext>
            </a:extLst>
          </p:cNvPr>
          <p:cNvGrpSpPr/>
          <p:nvPr/>
        </p:nvGrpSpPr>
        <p:grpSpPr>
          <a:xfrm>
            <a:off x="6000088" y="2943704"/>
            <a:ext cx="343679" cy="460927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8DDB0A6E-C3A7-4D37-9C5F-512CBFCC59F1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38" name="Block Arc 137">
              <a:extLst>
                <a:ext uri="{FF2B5EF4-FFF2-40B4-BE49-F238E27FC236}">
                  <a16:creationId xmlns:a16="http://schemas.microsoft.com/office/drawing/2014/main" id="{6DF960F8-BC10-43D3-9960-B2D13D5F12AA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1CF17A8-FED7-4B66-8D51-B1084E1D5CD7}"/>
              </a:ext>
            </a:extLst>
          </p:cNvPr>
          <p:cNvGrpSpPr/>
          <p:nvPr/>
        </p:nvGrpSpPr>
        <p:grpSpPr>
          <a:xfrm>
            <a:off x="7681974" y="2943704"/>
            <a:ext cx="563190" cy="460927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CC9C3BF9-0EC5-426A-9DA3-514613F6403B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41" name="Block Arc 140">
              <a:extLst>
                <a:ext uri="{FF2B5EF4-FFF2-40B4-BE49-F238E27FC236}">
                  <a16:creationId xmlns:a16="http://schemas.microsoft.com/office/drawing/2014/main" id="{B1C5F828-472E-4131-9AAC-742AFBE1FF97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40F679-62F0-4701-869F-2512EB4D7A22}"/>
              </a:ext>
            </a:extLst>
          </p:cNvPr>
          <p:cNvGrpSpPr/>
          <p:nvPr/>
        </p:nvGrpSpPr>
        <p:grpSpPr>
          <a:xfrm>
            <a:off x="9787041" y="2943704"/>
            <a:ext cx="343679" cy="460927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128A52AF-E114-44B3-B863-5C4033E845B7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44" name="Block Arc 143">
              <a:extLst>
                <a:ext uri="{FF2B5EF4-FFF2-40B4-BE49-F238E27FC236}">
                  <a16:creationId xmlns:a16="http://schemas.microsoft.com/office/drawing/2014/main" id="{36A57A17-6EDD-4AD6-82DC-D8C610B3ADBB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C5980C1-487D-4693-8642-53CD2FC17770}"/>
              </a:ext>
            </a:extLst>
          </p:cNvPr>
          <p:cNvGrpSpPr/>
          <p:nvPr/>
        </p:nvGrpSpPr>
        <p:grpSpPr>
          <a:xfrm>
            <a:off x="10237411" y="2943704"/>
            <a:ext cx="563190" cy="460927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64ECE7EE-0D48-47BF-B966-00237C2CE7B9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47" name="Block Arc 146">
              <a:extLst>
                <a:ext uri="{FF2B5EF4-FFF2-40B4-BE49-F238E27FC236}">
                  <a16:creationId xmlns:a16="http://schemas.microsoft.com/office/drawing/2014/main" id="{1BDEF964-3675-48F9-9611-FFF6F1A8D94B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A8105C5-C1B3-410D-9A08-2286D6AD657B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C15E7D4-4D62-4C9C-ABE7-B0F503F7E9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71AAD7-23EB-48CF-88BC-CDE1E534F062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9C95BDC-AAFE-4606-93E9-25D4DCDB0269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DF3ACFA-6CB7-4AA1-BE36-0792623A9671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EDA55D5-2473-489D-BC03-497A08F1DD9B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BFAF872-6F69-454E-AD01-594BC01B487F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3FDE23A-4ED1-49FA-B7E9-5064DBBDE0E6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7502043-3CBB-4844-A284-7BA7EAEFE9D3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173B12C-D7B4-40D7-B24A-A034A5D9DE82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2E121AB-4CEC-42F4-925A-A37CC166ABC9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1071E15-8A91-4E9A-B0A7-582FAFD291FD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6BE33F2-37D7-444D-998D-6BA93701AF20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C40E02-430F-49C8-9F71-C8CFA9CC0DC9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29" grpId="0" animBg="1"/>
      <p:bldP spid="130" grpId="0"/>
      <p:bldP spid="131" grpId="0" animBg="1"/>
      <p:bldP spid="132" grpId="0"/>
      <p:bldP spid="134" grpId="0" animBg="1"/>
      <p:bldP spid="1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>
                <a:latin typeface="+mj-lt"/>
              </a:rPr>
              <a:t>15</a:t>
            </a:fld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5EAF10-6F57-490B-9140-D2AA1C5D4A35}"/>
                  </a:ext>
                </a:extLst>
              </p:cNvPr>
              <p:cNvSpPr txBox="1"/>
              <p:nvPr/>
            </p:nvSpPr>
            <p:spPr>
              <a:xfrm>
                <a:off x="2386828" y="3584811"/>
                <a:ext cx="22294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5EAF10-6F57-490B-9140-D2AA1C5D4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828" y="3584811"/>
                <a:ext cx="2229408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9D98E9B-F0F2-4663-B72A-E300F3977395}"/>
              </a:ext>
            </a:extLst>
          </p:cNvPr>
          <p:cNvGrpSpPr/>
          <p:nvPr/>
        </p:nvGrpSpPr>
        <p:grpSpPr>
          <a:xfrm>
            <a:off x="4862972" y="1802689"/>
            <a:ext cx="181570" cy="257602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AE5DFB39-6705-42C0-B545-0A8D7730F20A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12" name="Block Arc 111">
              <a:extLst>
                <a:ext uri="{FF2B5EF4-FFF2-40B4-BE49-F238E27FC236}">
                  <a16:creationId xmlns:a16="http://schemas.microsoft.com/office/drawing/2014/main" id="{CABB4270-A694-438E-95D5-FCD2CC20BA64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BBBB543E-02D2-46F5-9626-3C0979736BC6}"/>
              </a:ext>
            </a:extLst>
          </p:cNvPr>
          <p:cNvSpPr txBox="1"/>
          <p:nvPr/>
        </p:nvSpPr>
        <p:spPr>
          <a:xfrm>
            <a:off x="5147459" y="1698626"/>
            <a:ext cx="2366543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lock request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5543B97-5D27-4961-9DCA-1BF7E16CE195}"/>
              </a:ext>
            </a:extLst>
          </p:cNvPr>
          <p:cNvSpPr txBox="1"/>
          <p:nvPr/>
        </p:nvSpPr>
        <p:spPr>
          <a:xfrm>
            <a:off x="5147460" y="2190746"/>
            <a:ext cx="2477033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unlock request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8D8239-D5A6-4F84-AC53-5F47677C2CD6}"/>
              </a:ext>
            </a:extLst>
          </p:cNvPr>
          <p:cNvGrpSpPr/>
          <p:nvPr/>
        </p:nvGrpSpPr>
        <p:grpSpPr>
          <a:xfrm>
            <a:off x="4853986" y="2310175"/>
            <a:ext cx="293474" cy="240186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B52B1D28-8A4D-47A5-82A0-8E4976EB0041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C69DD584-B3F5-4008-9A45-FD54BDA5D991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48AB841-61B6-4865-B2FD-65DE7BA38C46}"/>
              </a:ext>
            </a:extLst>
          </p:cNvPr>
          <p:cNvSpPr/>
          <p:nvPr/>
        </p:nvSpPr>
        <p:spPr>
          <a:xfrm>
            <a:off x="8289745" y="1805726"/>
            <a:ext cx="250632" cy="257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962E8D3-CB47-46F2-B920-0C64080DC416}"/>
              </a:ext>
            </a:extLst>
          </p:cNvPr>
          <p:cNvSpPr txBox="1"/>
          <p:nvPr/>
        </p:nvSpPr>
        <p:spPr>
          <a:xfrm>
            <a:off x="8608762" y="1688303"/>
            <a:ext cx="3398118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unprotected section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1E40A48-D780-48B1-B84B-09D73EEC68E3}"/>
              </a:ext>
            </a:extLst>
          </p:cNvPr>
          <p:cNvSpPr/>
          <p:nvPr/>
        </p:nvSpPr>
        <p:spPr>
          <a:xfrm>
            <a:off x="8289745" y="2299850"/>
            <a:ext cx="250632" cy="257602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79FD6D7-D70E-41FB-9A53-ECAA0370D2FA}"/>
              </a:ext>
            </a:extLst>
          </p:cNvPr>
          <p:cNvSpPr txBox="1"/>
          <p:nvPr/>
        </p:nvSpPr>
        <p:spPr>
          <a:xfrm>
            <a:off x="8608765" y="2182429"/>
            <a:ext cx="2640212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critical section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3474169-A03A-4520-B9F2-8825DF3E489B}"/>
              </a:ext>
            </a:extLst>
          </p:cNvPr>
          <p:cNvSpPr/>
          <p:nvPr/>
        </p:nvSpPr>
        <p:spPr>
          <a:xfrm>
            <a:off x="5224232" y="3519865"/>
            <a:ext cx="6402248" cy="7772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1AA10E9-A057-424C-8111-965908B6EF8D}"/>
              </a:ext>
            </a:extLst>
          </p:cNvPr>
          <p:cNvSpPr/>
          <p:nvPr/>
        </p:nvSpPr>
        <p:spPr>
          <a:xfrm>
            <a:off x="6171927" y="3519865"/>
            <a:ext cx="1667536" cy="7772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51EC796-FE8B-4D9A-AB7A-5AA0052E9EDC}"/>
              </a:ext>
            </a:extLst>
          </p:cNvPr>
          <p:cNvSpPr/>
          <p:nvPr/>
        </p:nvSpPr>
        <p:spPr>
          <a:xfrm>
            <a:off x="9958880" y="3519863"/>
            <a:ext cx="400897" cy="7772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9FD3913-D833-42E5-BA86-2B1B427CA2E6}"/>
              </a:ext>
            </a:extLst>
          </p:cNvPr>
          <p:cNvGrpSpPr/>
          <p:nvPr/>
        </p:nvGrpSpPr>
        <p:grpSpPr>
          <a:xfrm>
            <a:off x="6000088" y="2943704"/>
            <a:ext cx="343679" cy="460927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8DDB0A6E-C3A7-4D37-9C5F-512CBFCC59F1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38" name="Block Arc 137">
              <a:extLst>
                <a:ext uri="{FF2B5EF4-FFF2-40B4-BE49-F238E27FC236}">
                  <a16:creationId xmlns:a16="http://schemas.microsoft.com/office/drawing/2014/main" id="{6DF960F8-BC10-43D3-9960-B2D13D5F12AA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1CF17A8-FED7-4B66-8D51-B1084E1D5CD7}"/>
              </a:ext>
            </a:extLst>
          </p:cNvPr>
          <p:cNvGrpSpPr/>
          <p:nvPr/>
        </p:nvGrpSpPr>
        <p:grpSpPr>
          <a:xfrm>
            <a:off x="7681974" y="2943704"/>
            <a:ext cx="563190" cy="460927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CC9C3BF9-0EC5-426A-9DA3-514613F6403B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41" name="Block Arc 140">
              <a:extLst>
                <a:ext uri="{FF2B5EF4-FFF2-40B4-BE49-F238E27FC236}">
                  <a16:creationId xmlns:a16="http://schemas.microsoft.com/office/drawing/2014/main" id="{B1C5F828-472E-4131-9AAC-742AFBE1FF97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40F679-62F0-4701-869F-2512EB4D7A22}"/>
              </a:ext>
            </a:extLst>
          </p:cNvPr>
          <p:cNvGrpSpPr/>
          <p:nvPr/>
        </p:nvGrpSpPr>
        <p:grpSpPr>
          <a:xfrm>
            <a:off x="9787041" y="2943704"/>
            <a:ext cx="343679" cy="460927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128A52AF-E114-44B3-B863-5C4033E845B7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44" name="Block Arc 143">
              <a:extLst>
                <a:ext uri="{FF2B5EF4-FFF2-40B4-BE49-F238E27FC236}">
                  <a16:creationId xmlns:a16="http://schemas.microsoft.com/office/drawing/2014/main" id="{36A57A17-6EDD-4AD6-82DC-D8C610B3ADBB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C5980C1-487D-4693-8642-53CD2FC17770}"/>
              </a:ext>
            </a:extLst>
          </p:cNvPr>
          <p:cNvGrpSpPr/>
          <p:nvPr/>
        </p:nvGrpSpPr>
        <p:grpSpPr>
          <a:xfrm>
            <a:off x="10237411" y="2943704"/>
            <a:ext cx="563190" cy="460927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64ECE7EE-0D48-47BF-B966-00237C2CE7B9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47" name="Block Arc 146">
              <a:extLst>
                <a:ext uri="{FF2B5EF4-FFF2-40B4-BE49-F238E27FC236}">
                  <a16:creationId xmlns:a16="http://schemas.microsoft.com/office/drawing/2014/main" id="{1BDEF964-3675-48F9-9611-FFF6F1A8D94B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D245897-F23E-4D99-BDA3-57052B3EC069}"/>
              </a:ext>
            </a:extLst>
          </p:cNvPr>
          <p:cNvSpPr txBox="1"/>
          <p:nvPr/>
        </p:nvSpPr>
        <p:spPr>
          <a:xfrm>
            <a:off x="3303635" y="5109602"/>
            <a:ext cx="6497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538F"/>
                </a:solidFill>
              </a:rPr>
              <a:t>Under fixed-priority scheduling and the PIP,</a:t>
            </a:r>
            <a:br>
              <a:rPr lang="en-US" sz="2800" dirty="0">
                <a:solidFill>
                  <a:srgbClr val="2D538F"/>
                </a:solidFill>
              </a:rPr>
            </a:br>
            <a:r>
              <a:rPr lang="en-US" sz="2800" dirty="0">
                <a:solidFill>
                  <a:srgbClr val="2D538F"/>
                </a:solidFill>
              </a:rPr>
              <a:t>may block at most one higher-priority task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28D66B-FCFC-44BB-8A15-FF5717A25DF4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6552506" y="4412339"/>
            <a:ext cx="348808" cy="697263"/>
          </a:xfrm>
          <a:prstGeom prst="straightConnector1">
            <a:avLst/>
          </a:prstGeom>
          <a:ln w="57150">
            <a:solidFill>
              <a:srgbClr val="2D53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21B37A0-E62B-46B0-9CFB-057D502D2BE6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5104EC6-2D7C-4C3F-8DD8-D4C05F453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0D5DF4-9940-4E16-8BE4-F99185BA9569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2DD7293-7619-444A-839D-292263BC2D8B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67EDC19-751B-4852-A9DB-37DE39E970B2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3BCA422-7810-495C-8E78-37A5709421B3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3EEF3B0-0DA0-415D-AC0F-7A176E446628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3DCD4FD-203B-4C96-841A-BE1F3EBE3321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64691B-FD33-4995-BC1B-9ED20EE5AF93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2AA4E3B-83E4-4A7C-A4FC-22363BD78E44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2AD16D8-52D1-4417-9083-C7D116D4EDD8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50DDE7E-6533-42CB-BDB7-D23836E60B55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84D606D-3D0A-4EA9-8CAD-CBB3AF0F9CB2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ACCD9EA-BF49-42A9-BE9B-A9C60CE79612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2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16</a:t>
            </a:fld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E244D42-EB9C-4ED1-BC2D-D8F109083A7F}"/>
              </a:ext>
            </a:extLst>
          </p:cNvPr>
          <p:cNvSpPr/>
          <p:nvPr/>
        </p:nvSpPr>
        <p:spPr>
          <a:xfrm>
            <a:off x="5224232" y="3519865"/>
            <a:ext cx="6402248" cy="7772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362E560-8CBE-4104-9AAB-9FF245BF18B0}"/>
              </a:ext>
            </a:extLst>
          </p:cNvPr>
          <p:cNvSpPr/>
          <p:nvPr/>
        </p:nvSpPr>
        <p:spPr>
          <a:xfrm>
            <a:off x="6171927" y="3519865"/>
            <a:ext cx="1667536" cy="7772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4770622-BAAD-443B-8D59-99E86CF1D271}"/>
              </a:ext>
            </a:extLst>
          </p:cNvPr>
          <p:cNvSpPr/>
          <p:nvPr/>
        </p:nvSpPr>
        <p:spPr>
          <a:xfrm>
            <a:off x="9958880" y="3519863"/>
            <a:ext cx="400897" cy="7772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545C81B-CF42-472D-B994-F571433364B7}"/>
              </a:ext>
            </a:extLst>
          </p:cNvPr>
          <p:cNvGrpSpPr/>
          <p:nvPr/>
        </p:nvGrpSpPr>
        <p:grpSpPr>
          <a:xfrm>
            <a:off x="6000088" y="2943704"/>
            <a:ext cx="343679" cy="460927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4D7688F5-2974-471B-A063-A3C126ABD8E6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20" name="Block Arc 119">
              <a:extLst>
                <a:ext uri="{FF2B5EF4-FFF2-40B4-BE49-F238E27FC236}">
                  <a16:creationId xmlns:a16="http://schemas.microsoft.com/office/drawing/2014/main" id="{7A115EC6-6C98-4BF6-86C8-90551B1AFEBE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DFF8A87-41AF-4370-AE7C-AA791E23FD4C}"/>
              </a:ext>
            </a:extLst>
          </p:cNvPr>
          <p:cNvGrpSpPr/>
          <p:nvPr/>
        </p:nvGrpSpPr>
        <p:grpSpPr>
          <a:xfrm>
            <a:off x="7681974" y="2943704"/>
            <a:ext cx="563190" cy="460927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B5EFDA4E-48C9-4B6C-80A0-6D29585B227F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8" name="Block Arc 117">
              <a:extLst>
                <a:ext uri="{FF2B5EF4-FFF2-40B4-BE49-F238E27FC236}">
                  <a16:creationId xmlns:a16="http://schemas.microsoft.com/office/drawing/2014/main" id="{D610E84F-A574-4A4D-B2FB-6D0E8FC8ADD2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0AFA17F-C1AD-4EE2-99FB-520A694689E0}"/>
              </a:ext>
            </a:extLst>
          </p:cNvPr>
          <p:cNvGrpSpPr/>
          <p:nvPr/>
        </p:nvGrpSpPr>
        <p:grpSpPr>
          <a:xfrm>
            <a:off x="9787041" y="2943704"/>
            <a:ext cx="343679" cy="460927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1E2E859F-0507-4504-9ED4-5EA2104D627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6" name="Block Arc 115">
              <a:extLst>
                <a:ext uri="{FF2B5EF4-FFF2-40B4-BE49-F238E27FC236}">
                  <a16:creationId xmlns:a16="http://schemas.microsoft.com/office/drawing/2014/main" id="{B41A2322-8FEF-424B-B5FB-EEA665540968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779892F-37E8-43F9-90BB-086354F01762}"/>
              </a:ext>
            </a:extLst>
          </p:cNvPr>
          <p:cNvGrpSpPr/>
          <p:nvPr/>
        </p:nvGrpSpPr>
        <p:grpSpPr>
          <a:xfrm>
            <a:off x="10237411" y="2943704"/>
            <a:ext cx="563190" cy="460927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4E0F19C3-AC52-4D2B-890E-84F0C524B3B0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4" name="Block Arc 113">
              <a:extLst>
                <a:ext uri="{FF2B5EF4-FFF2-40B4-BE49-F238E27FC236}">
                  <a16:creationId xmlns:a16="http://schemas.microsoft.com/office/drawing/2014/main" id="{1ED481E6-589F-4463-8868-66195E729B27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D9630FC8-DB96-4DB5-9603-C4FA12B502D0}"/>
              </a:ext>
            </a:extLst>
          </p:cNvPr>
          <p:cNvSpPr/>
          <p:nvPr/>
        </p:nvSpPr>
        <p:spPr>
          <a:xfrm>
            <a:off x="4903809" y="4965761"/>
            <a:ext cx="3598630" cy="77724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BAC13EE-E2F4-482C-A724-2C334133FC6A}"/>
              </a:ext>
            </a:extLst>
          </p:cNvPr>
          <p:cNvSpPr/>
          <p:nvPr/>
        </p:nvSpPr>
        <p:spPr>
          <a:xfrm>
            <a:off x="4903809" y="4965759"/>
            <a:ext cx="964501" cy="77724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07FF612-1C49-48DA-88A7-5F670EDEE0DB}"/>
              </a:ext>
            </a:extLst>
          </p:cNvPr>
          <p:cNvSpPr/>
          <p:nvPr/>
        </p:nvSpPr>
        <p:spPr>
          <a:xfrm>
            <a:off x="7839463" y="4965579"/>
            <a:ext cx="654089" cy="77724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F570435-25A1-401C-B7F5-5B1261958FE3}"/>
              </a:ext>
            </a:extLst>
          </p:cNvPr>
          <p:cNvSpPr/>
          <p:nvPr/>
        </p:nvSpPr>
        <p:spPr>
          <a:xfrm>
            <a:off x="6348720" y="4965579"/>
            <a:ext cx="419945" cy="77724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7CE4131-3421-4489-9BA5-7634CFDD17C9}"/>
              </a:ext>
            </a:extLst>
          </p:cNvPr>
          <p:cNvCxnSpPr>
            <a:cxnSpLocks/>
          </p:cNvCxnSpPr>
          <p:nvPr/>
        </p:nvCxnSpPr>
        <p:spPr>
          <a:xfrm flipH="1">
            <a:off x="4926253" y="4483872"/>
            <a:ext cx="1194817" cy="372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2E15B71-A31B-4BD5-A16E-6FCED4CC5B16}"/>
              </a:ext>
            </a:extLst>
          </p:cNvPr>
          <p:cNvCxnSpPr>
            <a:cxnSpLocks/>
          </p:cNvCxnSpPr>
          <p:nvPr/>
        </p:nvCxnSpPr>
        <p:spPr>
          <a:xfrm>
            <a:off x="7821444" y="4482220"/>
            <a:ext cx="672109" cy="372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5EAF10-6F57-490B-9140-D2AA1C5D4A35}"/>
                  </a:ext>
                </a:extLst>
              </p:cNvPr>
              <p:cNvSpPr txBox="1"/>
              <p:nvPr/>
            </p:nvSpPr>
            <p:spPr>
              <a:xfrm>
                <a:off x="2386828" y="3584810"/>
                <a:ext cx="22294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5EAF10-6F57-490B-9140-D2AA1C5D4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828" y="3584810"/>
                <a:ext cx="2229408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28F497-000E-45D8-B215-E00EBD376B92}"/>
                  </a:ext>
                </a:extLst>
              </p:cNvPr>
              <p:cNvSpPr txBox="1"/>
              <p:nvPr/>
            </p:nvSpPr>
            <p:spPr>
              <a:xfrm>
                <a:off x="1270059" y="4845328"/>
                <a:ext cx="3346175" cy="1077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latin typeface="Calibri (Body)"/>
                  </a:rPr>
                  <a:t>First critical section of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28F497-000E-45D8-B215-E00EBD376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59" y="4845328"/>
                <a:ext cx="3346175" cy="1077219"/>
              </a:xfrm>
              <a:prstGeom prst="rect">
                <a:avLst/>
              </a:prstGeom>
              <a:blipFill>
                <a:blip r:embed="rId3"/>
                <a:stretch>
                  <a:fillRect t="-7345" r="-7832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B4220BBA-1285-4A71-8A70-C1C3BF2D516E}"/>
              </a:ext>
            </a:extLst>
          </p:cNvPr>
          <p:cNvGrpSpPr/>
          <p:nvPr/>
        </p:nvGrpSpPr>
        <p:grpSpPr>
          <a:xfrm>
            <a:off x="4862972" y="1802689"/>
            <a:ext cx="181570" cy="257602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161A8216-D1F7-49F7-9513-FA31D10FD33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80" name="Block Arc 79">
              <a:extLst>
                <a:ext uri="{FF2B5EF4-FFF2-40B4-BE49-F238E27FC236}">
                  <a16:creationId xmlns:a16="http://schemas.microsoft.com/office/drawing/2014/main" id="{4F639A02-1319-4245-8496-AC867E88853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5A4ED4D-B1E3-4332-ABA2-F0B72DC434EE}"/>
              </a:ext>
            </a:extLst>
          </p:cNvPr>
          <p:cNvSpPr txBox="1"/>
          <p:nvPr/>
        </p:nvSpPr>
        <p:spPr>
          <a:xfrm>
            <a:off x="5147459" y="1698626"/>
            <a:ext cx="2366543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lock request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549D0B-188E-4EF4-9259-FE0F7EF41D6E}"/>
              </a:ext>
            </a:extLst>
          </p:cNvPr>
          <p:cNvSpPr txBox="1"/>
          <p:nvPr/>
        </p:nvSpPr>
        <p:spPr>
          <a:xfrm>
            <a:off x="5147460" y="2190746"/>
            <a:ext cx="2477033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unlock request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B0072FA-B75D-4187-B2E1-3F5BBE3E4B50}"/>
              </a:ext>
            </a:extLst>
          </p:cNvPr>
          <p:cNvGrpSpPr/>
          <p:nvPr/>
        </p:nvGrpSpPr>
        <p:grpSpPr>
          <a:xfrm>
            <a:off x="4853986" y="2310175"/>
            <a:ext cx="293474" cy="240186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2B47E057-4BDB-4DC2-973E-A7624A97A324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78" name="Block Arc 77">
              <a:extLst>
                <a:ext uri="{FF2B5EF4-FFF2-40B4-BE49-F238E27FC236}">
                  <a16:creationId xmlns:a16="http://schemas.microsoft.com/office/drawing/2014/main" id="{CC67DCA1-3762-41F7-93B4-392F2115834E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BC41B1FC-AC44-47FE-AC49-0342F92429E8}"/>
              </a:ext>
            </a:extLst>
          </p:cNvPr>
          <p:cNvSpPr/>
          <p:nvPr/>
        </p:nvSpPr>
        <p:spPr>
          <a:xfrm>
            <a:off x="725097" y="1808109"/>
            <a:ext cx="250632" cy="257602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82EBEF-8348-4185-8393-4C58F1B43BAC}"/>
              </a:ext>
            </a:extLst>
          </p:cNvPr>
          <p:cNvSpPr txBox="1"/>
          <p:nvPr/>
        </p:nvSpPr>
        <p:spPr>
          <a:xfrm>
            <a:off x="1044116" y="1690688"/>
            <a:ext cx="2691455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access segment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6A97897-BE68-4BA0-8F1E-32107B0E5C5D}"/>
              </a:ext>
            </a:extLst>
          </p:cNvPr>
          <p:cNvSpPr/>
          <p:nvPr/>
        </p:nvSpPr>
        <p:spPr>
          <a:xfrm>
            <a:off x="725097" y="2302234"/>
            <a:ext cx="250632" cy="257602"/>
          </a:xfrm>
          <a:prstGeom prst="rect">
            <a:avLst/>
          </a:prstGeom>
          <a:solidFill>
            <a:srgbClr val="FFEFC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AB24657-41D8-456F-943B-CF36BE3CD88F}"/>
              </a:ext>
            </a:extLst>
          </p:cNvPr>
          <p:cNvSpPr txBox="1"/>
          <p:nvPr/>
        </p:nvSpPr>
        <p:spPr>
          <a:xfrm>
            <a:off x="1044114" y="2184813"/>
            <a:ext cx="3585701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non-access segment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36E2C1-716B-4FA6-9A4A-D549219563A0}"/>
              </a:ext>
            </a:extLst>
          </p:cNvPr>
          <p:cNvSpPr/>
          <p:nvPr/>
        </p:nvSpPr>
        <p:spPr>
          <a:xfrm>
            <a:off x="8289745" y="1805726"/>
            <a:ext cx="250632" cy="257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9D89595-07A6-4BA2-AE97-4C7EE96D8E48}"/>
              </a:ext>
            </a:extLst>
          </p:cNvPr>
          <p:cNvSpPr txBox="1"/>
          <p:nvPr/>
        </p:nvSpPr>
        <p:spPr>
          <a:xfrm>
            <a:off x="8608762" y="1688303"/>
            <a:ext cx="3398118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unprotected section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C353A7-E57E-4D85-90AA-B6987A7E6ED5}"/>
              </a:ext>
            </a:extLst>
          </p:cNvPr>
          <p:cNvSpPr/>
          <p:nvPr/>
        </p:nvSpPr>
        <p:spPr>
          <a:xfrm>
            <a:off x="8289745" y="2299850"/>
            <a:ext cx="250632" cy="257602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3490C0-6778-48B0-916D-28F2D176168E}"/>
              </a:ext>
            </a:extLst>
          </p:cNvPr>
          <p:cNvSpPr txBox="1"/>
          <p:nvPr/>
        </p:nvSpPr>
        <p:spPr>
          <a:xfrm>
            <a:off x="8608765" y="2182429"/>
            <a:ext cx="2640212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critical section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81DEC6E-8310-4CD9-8DDC-7C3BC52935F1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5661214-20AB-4BDB-BA29-83A7C5239A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B6ED798-1AEB-4BA0-8AB2-97C89F702C60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D12B9C7-E780-402D-83AC-575E814D0D64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9A2DE4B-C3E5-4933-A525-77E62649081A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3CC2995-CAC0-41ED-83C5-FFEB87CC3CC1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98393CA-F13B-44A6-906B-DE96E7E195C5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EDF0611-9C0C-4816-90C0-AD66F2113A7F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05AED9A-2D83-4DC4-AE6E-93D004C74A68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19824D3-1A2D-44A2-A46B-56C2EF9A20E3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3735EA-A88D-4145-81F8-BA4370BD5FDA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66BA281-1BF3-4E8E-B714-A9B0403CF5D5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3BB1EE5-B16E-47F9-9FA2-FF4FD2658201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08D4AE5-E0F3-4413-BD4C-995B1E7D4747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8186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720BC2-0CED-4119-BA2E-B06EE44EA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libri (Body)"/>
                  </a:rPr>
                  <a:t>Each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(Body)"/>
                  </a:rPr>
                  <a:t> is characterized by:</a:t>
                </a:r>
              </a:p>
              <a:p>
                <a:r>
                  <a:rPr lang="en-US" dirty="0">
                    <a:latin typeface="Calibri (Body)"/>
                  </a:rPr>
                  <a:t>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libri (Body)"/>
                </a:endParaRPr>
              </a:p>
              <a:p>
                <a:r>
                  <a:rPr lang="en-US" dirty="0">
                    <a:latin typeface="Calibri (Body)"/>
                  </a:rPr>
                  <a:t>worst-case execution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libri (Body)"/>
                </a:endParaRPr>
              </a:p>
              <a:p>
                <a:pPr marL="0" indent="0">
                  <a:buNone/>
                </a:pPr>
                <a:endParaRPr lang="en-US" dirty="0">
                  <a:latin typeface="Calibri (Body)"/>
                </a:endParaRPr>
              </a:p>
              <a:p>
                <a:pPr marL="0" indent="0">
                  <a:buNone/>
                </a:pPr>
                <a:endParaRPr lang="en-US" dirty="0">
                  <a:latin typeface="Calibri (Body)"/>
                </a:endParaRPr>
              </a:p>
              <a:p>
                <a:pPr marL="0" indent="0">
                  <a:buNone/>
                </a:pPr>
                <a:endParaRPr lang="en-US" dirty="0">
                  <a:latin typeface="Calibri (Body)"/>
                </a:endParaRPr>
              </a:p>
              <a:p>
                <a:pPr marL="0" indent="0">
                  <a:buNone/>
                </a:pPr>
                <a:endParaRPr lang="en-US" dirty="0">
                  <a:latin typeface="Calibri (Body)"/>
                </a:endParaRPr>
              </a:p>
              <a:p>
                <a:endParaRPr lang="en-US" dirty="0">
                  <a:latin typeface="Calibri (Body)"/>
                </a:endParaRPr>
              </a:p>
              <a:p>
                <a:pPr marL="0" indent="0">
                  <a:buNone/>
                </a:pPr>
                <a:endParaRPr lang="en-US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720BC2-0CED-4119-BA2E-B06EE44EA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C711141-5EDE-41F8-BF88-A132B7896606}"/>
              </a:ext>
            </a:extLst>
          </p:cNvPr>
          <p:cNvGrpSpPr/>
          <p:nvPr/>
        </p:nvGrpSpPr>
        <p:grpSpPr>
          <a:xfrm>
            <a:off x="8556482" y="2575289"/>
            <a:ext cx="3717135" cy="2123106"/>
            <a:chOff x="8289745" y="-594854"/>
            <a:chExt cx="3717135" cy="2123106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7059A9D-70E8-42B9-B4F9-A90911036E92}"/>
                </a:ext>
              </a:extLst>
            </p:cNvPr>
            <p:cNvGrpSpPr/>
            <p:nvPr/>
          </p:nvGrpSpPr>
          <p:grpSpPr>
            <a:xfrm>
              <a:off x="8324275" y="647750"/>
              <a:ext cx="181570" cy="257600"/>
              <a:chOff x="12215980" y="2245912"/>
              <a:chExt cx="228600" cy="294502"/>
            </a:xfrm>
            <a:solidFill>
              <a:schemeClr val="accent1"/>
            </a:solidFill>
          </p:grpSpPr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EF02125A-9CA2-4B9F-B579-972FCDEC5E36}"/>
                  </a:ext>
                </a:extLst>
              </p:cNvPr>
              <p:cNvSpPr/>
              <p:nvPr/>
            </p:nvSpPr>
            <p:spPr>
              <a:xfrm>
                <a:off x="12225515" y="2383207"/>
                <a:ext cx="209530" cy="157207"/>
              </a:xfrm>
              <a:prstGeom prst="roundRect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250" name="Block Arc 249">
                <a:extLst>
                  <a:ext uri="{FF2B5EF4-FFF2-40B4-BE49-F238E27FC236}">
                    <a16:creationId xmlns:a16="http://schemas.microsoft.com/office/drawing/2014/main" id="{C03BDCBF-AB4B-434F-8537-406228BD3A35}"/>
                  </a:ext>
                </a:extLst>
              </p:cNvPr>
              <p:cNvSpPr/>
              <p:nvPr/>
            </p:nvSpPr>
            <p:spPr>
              <a:xfrm>
                <a:off x="12215980" y="2245912"/>
                <a:ext cx="228600" cy="274593"/>
              </a:xfrm>
              <a:prstGeom prst="blockArc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7C9551B0-F876-4C63-9746-A51D1C885247}"/>
                </a:ext>
              </a:extLst>
            </p:cNvPr>
            <p:cNvSpPr txBox="1"/>
            <p:nvPr/>
          </p:nvSpPr>
          <p:spPr>
            <a:xfrm>
              <a:off x="8608762" y="543688"/>
              <a:ext cx="2366543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lock request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D48BD9FA-1493-4A25-A09D-0E4843EF30FD}"/>
                </a:ext>
              </a:extLst>
            </p:cNvPr>
            <p:cNvSpPr txBox="1"/>
            <p:nvPr/>
          </p:nvSpPr>
          <p:spPr>
            <a:xfrm>
              <a:off x="8608763" y="1035808"/>
              <a:ext cx="2477033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unlock request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2ABBA4CA-50B3-4554-82B4-F832037054A1}"/>
                </a:ext>
              </a:extLst>
            </p:cNvPr>
            <p:cNvGrpSpPr/>
            <p:nvPr/>
          </p:nvGrpSpPr>
          <p:grpSpPr>
            <a:xfrm>
              <a:off x="8315303" y="1155237"/>
              <a:ext cx="293472" cy="240186"/>
              <a:chOff x="12857442" y="2130258"/>
              <a:chExt cx="374606" cy="294504"/>
            </a:xfrm>
            <a:solidFill>
              <a:schemeClr val="accent1"/>
            </a:solidFill>
          </p:grpSpPr>
          <p:sp>
            <p:nvSpPr>
              <p:cNvPr id="247" name="Rectangle: Rounded Corners 246">
                <a:extLst>
                  <a:ext uri="{FF2B5EF4-FFF2-40B4-BE49-F238E27FC236}">
                    <a16:creationId xmlns:a16="http://schemas.microsoft.com/office/drawing/2014/main" id="{EC19F2EB-1652-4593-9071-8D54F2434B62}"/>
                  </a:ext>
                </a:extLst>
              </p:cNvPr>
              <p:cNvSpPr/>
              <p:nvPr/>
            </p:nvSpPr>
            <p:spPr>
              <a:xfrm>
                <a:off x="12857442" y="2267555"/>
                <a:ext cx="209530" cy="157207"/>
              </a:xfrm>
              <a:prstGeom prst="roundRect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248" name="Block Arc 247">
                <a:extLst>
                  <a:ext uri="{FF2B5EF4-FFF2-40B4-BE49-F238E27FC236}">
                    <a16:creationId xmlns:a16="http://schemas.microsoft.com/office/drawing/2014/main" id="{8EAE01D3-B886-43C0-AE1C-8D1C9CD85597}"/>
                  </a:ext>
                </a:extLst>
              </p:cNvPr>
              <p:cNvSpPr/>
              <p:nvPr/>
            </p:nvSpPr>
            <p:spPr>
              <a:xfrm>
                <a:off x="13003449" y="2130258"/>
                <a:ext cx="228599" cy="274593"/>
              </a:xfrm>
              <a:prstGeom prst="blockArc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043BB52-10BE-4DCA-B1E5-899B1A5826AF}"/>
                </a:ext>
              </a:extLst>
            </p:cNvPr>
            <p:cNvSpPr/>
            <p:nvPr/>
          </p:nvSpPr>
          <p:spPr>
            <a:xfrm>
              <a:off x="8289745" y="-477431"/>
              <a:ext cx="250632" cy="25760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2AE7E2D1-4357-42D9-8C18-8857B7D51E76}"/>
                </a:ext>
              </a:extLst>
            </p:cNvPr>
            <p:cNvSpPr txBox="1"/>
            <p:nvPr/>
          </p:nvSpPr>
          <p:spPr>
            <a:xfrm>
              <a:off x="8608762" y="-594854"/>
              <a:ext cx="3398118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unprotected section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4C8D528F-43AD-482D-AB00-6B8B346EB2DC}"/>
                </a:ext>
              </a:extLst>
            </p:cNvPr>
            <p:cNvSpPr/>
            <p:nvPr/>
          </p:nvSpPr>
          <p:spPr>
            <a:xfrm>
              <a:off x="8289745" y="16693"/>
              <a:ext cx="250632" cy="257602"/>
            </a:xfrm>
            <a:prstGeom prst="rect">
              <a:avLst/>
            </a:prstGeom>
            <a:pattFill prst="ltHorz">
              <a:fgClr>
                <a:srgbClr val="2D538F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7F62FEC-DB88-430A-8B81-DEED0574DAA1}"/>
                </a:ext>
              </a:extLst>
            </p:cNvPr>
            <p:cNvSpPr txBox="1"/>
            <p:nvPr/>
          </p:nvSpPr>
          <p:spPr>
            <a:xfrm>
              <a:off x="8608765" y="-100728"/>
              <a:ext cx="2640212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critical section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F2EC3999-E9EA-4DD5-A884-3B97E5F4A2CB}"/>
                  </a:ext>
                </a:extLst>
              </p:cNvPr>
              <p:cNvSpPr txBox="1"/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F2EC3999-E9EA-4DD5-A884-3B97E5F4A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blipFill>
                <a:blip r:embed="rId3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Rectangle 252">
            <a:extLst>
              <a:ext uri="{FF2B5EF4-FFF2-40B4-BE49-F238E27FC236}">
                <a16:creationId xmlns:a16="http://schemas.microsoft.com/office/drawing/2014/main" id="{B7534AE8-87E2-4A86-9C53-53C4A7C25B68}"/>
              </a:ext>
            </a:extLst>
          </p:cNvPr>
          <p:cNvSpPr/>
          <p:nvPr/>
        </p:nvSpPr>
        <p:spPr>
          <a:xfrm>
            <a:off x="2675198" y="4938415"/>
            <a:ext cx="5164266" cy="7799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0DE634E-766A-4C94-8390-4CC5070C0FDA}"/>
              </a:ext>
            </a:extLst>
          </p:cNvPr>
          <p:cNvSpPr/>
          <p:nvPr/>
        </p:nvSpPr>
        <p:spPr>
          <a:xfrm>
            <a:off x="3706889" y="4938413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A9C1BF0-0C5A-44A9-93A6-A2012E6FD05C}"/>
              </a:ext>
            </a:extLst>
          </p:cNvPr>
          <p:cNvSpPr/>
          <p:nvPr/>
        </p:nvSpPr>
        <p:spPr>
          <a:xfrm>
            <a:off x="4774634" y="4938729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92683A8-076D-4D91-B383-787D400FF670}"/>
              </a:ext>
            </a:extLst>
          </p:cNvPr>
          <p:cNvSpPr/>
          <p:nvPr/>
        </p:nvSpPr>
        <p:spPr>
          <a:xfrm>
            <a:off x="6291721" y="4937341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5AE6EDB-9573-45B0-9D56-6A4939FA6672}"/>
              </a:ext>
            </a:extLst>
          </p:cNvPr>
          <p:cNvGrpSpPr/>
          <p:nvPr/>
        </p:nvGrpSpPr>
        <p:grpSpPr>
          <a:xfrm>
            <a:off x="3548532" y="4416970"/>
            <a:ext cx="316712" cy="418668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273" name="Rectangle: Rounded Corners 272">
              <a:extLst>
                <a:ext uri="{FF2B5EF4-FFF2-40B4-BE49-F238E27FC236}">
                  <a16:creationId xmlns:a16="http://schemas.microsoft.com/office/drawing/2014/main" id="{4A53B833-8770-452A-BA5E-191B70F63720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74" name="Block Arc 273">
              <a:extLst>
                <a:ext uri="{FF2B5EF4-FFF2-40B4-BE49-F238E27FC236}">
                  <a16:creationId xmlns:a16="http://schemas.microsoft.com/office/drawing/2014/main" id="{53CB67C7-1F3A-4A15-BDE2-2D9C699AA5CF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DB060CC-2FD3-4DA2-A393-A976B0BEAB58}"/>
              </a:ext>
            </a:extLst>
          </p:cNvPr>
          <p:cNvGrpSpPr/>
          <p:nvPr/>
        </p:nvGrpSpPr>
        <p:grpSpPr>
          <a:xfrm>
            <a:off x="4063472" y="4416970"/>
            <a:ext cx="518999" cy="418668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271" name="Rectangle: Rounded Corners 270">
              <a:extLst>
                <a:ext uri="{FF2B5EF4-FFF2-40B4-BE49-F238E27FC236}">
                  <a16:creationId xmlns:a16="http://schemas.microsoft.com/office/drawing/2014/main" id="{2A6E6CE6-D57D-4FBF-89D2-32982EE7D82B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72" name="Block Arc 271">
              <a:extLst>
                <a:ext uri="{FF2B5EF4-FFF2-40B4-BE49-F238E27FC236}">
                  <a16:creationId xmlns:a16="http://schemas.microsoft.com/office/drawing/2014/main" id="{BE1D70C5-F323-4164-9A09-E2A3D82FAF1F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E104D3F-1C0B-475B-8997-FF819AD1DB16}"/>
              </a:ext>
            </a:extLst>
          </p:cNvPr>
          <p:cNvGrpSpPr/>
          <p:nvPr/>
        </p:nvGrpSpPr>
        <p:grpSpPr>
          <a:xfrm>
            <a:off x="4626403" y="4416970"/>
            <a:ext cx="316712" cy="418668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ADF48951-DFBC-419C-9714-ADB2E985E77F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70" name="Block Arc 269">
              <a:extLst>
                <a:ext uri="{FF2B5EF4-FFF2-40B4-BE49-F238E27FC236}">
                  <a16:creationId xmlns:a16="http://schemas.microsoft.com/office/drawing/2014/main" id="{891BDB89-2901-4B07-8A97-8B965887ED54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10FA23B-FD06-4E45-82FF-F3DE7F88F102}"/>
              </a:ext>
            </a:extLst>
          </p:cNvPr>
          <p:cNvGrpSpPr/>
          <p:nvPr/>
        </p:nvGrpSpPr>
        <p:grpSpPr>
          <a:xfrm>
            <a:off x="5141342" y="4416970"/>
            <a:ext cx="518999" cy="418668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BA2B6C8F-7CEB-45B9-B1E3-A4BC620A75C3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68" name="Block Arc 267">
              <a:extLst>
                <a:ext uri="{FF2B5EF4-FFF2-40B4-BE49-F238E27FC236}">
                  <a16:creationId xmlns:a16="http://schemas.microsoft.com/office/drawing/2014/main" id="{F24284E1-2933-48EB-8BD4-B501A59E74D8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69FC460-5FBE-4A99-B270-14658B9CBCE8}"/>
              </a:ext>
            </a:extLst>
          </p:cNvPr>
          <p:cNvGrpSpPr/>
          <p:nvPr/>
        </p:nvGrpSpPr>
        <p:grpSpPr>
          <a:xfrm>
            <a:off x="6135442" y="4416970"/>
            <a:ext cx="316712" cy="418668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265" name="Rectangle: Rounded Corners 264">
              <a:extLst>
                <a:ext uri="{FF2B5EF4-FFF2-40B4-BE49-F238E27FC236}">
                  <a16:creationId xmlns:a16="http://schemas.microsoft.com/office/drawing/2014/main" id="{85058DA0-BD3F-4418-BCC2-F9FB9EEE355A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66" name="Block Arc 265">
              <a:extLst>
                <a:ext uri="{FF2B5EF4-FFF2-40B4-BE49-F238E27FC236}">
                  <a16:creationId xmlns:a16="http://schemas.microsoft.com/office/drawing/2014/main" id="{42F316F8-270B-436C-BD70-AA68F06DFB0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57A5103D-CF24-4135-AFB5-6AD1F758EADE}"/>
              </a:ext>
            </a:extLst>
          </p:cNvPr>
          <p:cNvGrpSpPr/>
          <p:nvPr/>
        </p:nvGrpSpPr>
        <p:grpSpPr>
          <a:xfrm>
            <a:off x="6650382" y="4416970"/>
            <a:ext cx="518999" cy="418668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47D9BB61-173F-4773-A403-2363A922B3B7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64" name="Block Arc 263">
              <a:extLst>
                <a:ext uri="{FF2B5EF4-FFF2-40B4-BE49-F238E27FC236}">
                  <a16:creationId xmlns:a16="http://schemas.microsoft.com/office/drawing/2014/main" id="{772C319F-16DF-460F-969C-7129B793EE81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87E12F8-31FF-43F4-9C6F-CFAE03E23538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2F0F12-932A-4B0E-8A59-B67EBCD6F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D19E7F-009F-415B-8ECB-342C2BCC4525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632CF75-6567-4F77-BCD8-14AEEC933D14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F88C16A-6432-4199-8C63-82027FF149E4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CD80698-73D6-4491-A03F-1F1C8B65F38E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7FF3D24-2AB9-4BE1-A840-53F16F7B7A70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CBF712D-0E51-43DB-888B-62FEEC661F26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F5D5AD4-4DF8-458D-9B2E-62656FB7E55B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922FAEF-1295-491B-89C1-3ED8138A32F3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C9C2CBE-D93F-48A7-AF0A-150057F33BA2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DDE9908-5B6A-4DF9-B74B-C5CE75820D64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B7A77DC-A11F-4660-B86D-12A7A6F02623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DB09782-87E5-4C40-BF57-CAA231559411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76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720BC2-0CED-4119-BA2E-B06EE44EA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Each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characterized by:</a:t>
                </a:r>
              </a:p>
              <a:p>
                <a:r>
                  <a:rPr lang="en-US" dirty="0"/>
                  <a:t>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worst-case execution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720BC2-0CED-4119-BA2E-B06EE44EA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F2EC3999-E9EA-4DD5-A884-3B97E5F4A2CB}"/>
                  </a:ext>
                </a:extLst>
              </p:cNvPr>
              <p:cNvSpPr txBox="1"/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F2EC3999-E9EA-4DD5-A884-3B97E5F4A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blipFill>
                <a:blip r:embed="rId3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Rectangle 252">
            <a:extLst>
              <a:ext uri="{FF2B5EF4-FFF2-40B4-BE49-F238E27FC236}">
                <a16:creationId xmlns:a16="http://schemas.microsoft.com/office/drawing/2014/main" id="{B7534AE8-87E2-4A86-9C53-53C4A7C25B68}"/>
              </a:ext>
            </a:extLst>
          </p:cNvPr>
          <p:cNvSpPr/>
          <p:nvPr/>
        </p:nvSpPr>
        <p:spPr>
          <a:xfrm>
            <a:off x="2675198" y="4938415"/>
            <a:ext cx="5164266" cy="779949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0DE634E-766A-4C94-8390-4CC5070C0FDA}"/>
              </a:ext>
            </a:extLst>
          </p:cNvPr>
          <p:cNvSpPr/>
          <p:nvPr/>
        </p:nvSpPr>
        <p:spPr>
          <a:xfrm>
            <a:off x="3706889" y="4938413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A9C1BF0-0C5A-44A9-93A6-A2012E6FD05C}"/>
              </a:ext>
            </a:extLst>
          </p:cNvPr>
          <p:cNvSpPr/>
          <p:nvPr/>
        </p:nvSpPr>
        <p:spPr>
          <a:xfrm>
            <a:off x="4774634" y="4938729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92683A8-076D-4D91-B383-787D400FF670}"/>
              </a:ext>
            </a:extLst>
          </p:cNvPr>
          <p:cNvSpPr/>
          <p:nvPr/>
        </p:nvSpPr>
        <p:spPr>
          <a:xfrm>
            <a:off x="6291721" y="4937341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C69F772-C8BC-4BED-A964-488EA58DEAD5}"/>
              </a:ext>
            </a:extLst>
          </p:cNvPr>
          <p:cNvSpPr/>
          <p:nvPr/>
        </p:nvSpPr>
        <p:spPr>
          <a:xfrm>
            <a:off x="8556482" y="4936788"/>
            <a:ext cx="250632" cy="257602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B6BD9F2-5332-4691-BA00-0A182F6E5659}"/>
              </a:ext>
            </a:extLst>
          </p:cNvPr>
          <p:cNvSpPr txBox="1"/>
          <p:nvPr/>
        </p:nvSpPr>
        <p:spPr>
          <a:xfrm>
            <a:off x="8875501" y="4819367"/>
            <a:ext cx="2691455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access segment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8FDB828-08C9-4880-BFD8-59D784F6F80E}"/>
              </a:ext>
            </a:extLst>
          </p:cNvPr>
          <p:cNvSpPr/>
          <p:nvPr/>
        </p:nvSpPr>
        <p:spPr>
          <a:xfrm>
            <a:off x="8556482" y="5430913"/>
            <a:ext cx="250632" cy="257602"/>
          </a:xfrm>
          <a:prstGeom prst="rect">
            <a:avLst/>
          </a:prstGeom>
          <a:solidFill>
            <a:srgbClr val="FFEFC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66C05F-CC33-44DF-B86D-40AB96E39F04}"/>
              </a:ext>
            </a:extLst>
          </p:cNvPr>
          <p:cNvSpPr txBox="1"/>
          <p:nvPr/>
        </p:nvSpPr>
        <p:spPr>
          <a:xfrm>
            <a:off x="8875499" y="5313492"/>
            <a:ext cx="3179341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non-access segment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F836A3-D313-4C3D-B994-A1E2762725AE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E289944-6283-47E0-A635-5CAE23A7C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353EA1-E6BC-4679-83AE-818732D5BF65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FC0D84-C3BC-425D-86E3-F0A3BFA17AC8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23371F-8EBD-4E2D-A98A-E81B4F40BBCD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68531B-00A9-45C3-B3CB-01ED26254BBA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25A2A8F-FEC2-4E77-8D03-41E9AC0ECA72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BB20231-C89D-481B-A8CF-A14132CD02B4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83CB01-A8A9-437D-B32D-5A57CC6605A1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B4CDFBE-CBF6-4B1F-92F5-106B815BF98D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14EEA2-2DB5-4456-9DDE-4E1A6A095496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07ACBC9-94A9-4D76-91DB-CBB4F790ECD0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F49E0B-43FC-4489-8135-7890ECE93C95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5379B8-5080-4B9B-AA79-FE130D23B520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9482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Task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19</a:t>
            </a:fld>
            <a:endParaRPr lang="en-US" dirty="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C7F9811-496E-4027-A787-B7E35D80690D}"/>
              </a:ext>
            </a:extLst>
          </p:cNvPr>
          <p:cNvSpPr/>
          <p:nvPr/>
        </p:nvSpPr>
        <p:spPr>
          <a:xfrm>
            <a:off x="8556482" y="4936788"/>
            <a:ext cx="250632" cy="257602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A25EB14-92B8-47C6-A5BC-D69357CC2741}"/>
              </a:ext>
            </a:extLst>
          </p:cNvPr>
          <p:cNvSpPr txBox="1"/>
          <p:nvPr/>
        </p:nvSpPr>
        <p:spPr>
          <a:xfrm>
            <a:off x="8875501" y="4819367"/>
            <a:ext cx="2691455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access segment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9B386A2-9251-4C46-8516-AB48F20CE303}"/>
              </a:ext>
            </a:extLst>
          </p:cNvPr>
          <p:cNvSpPr/>
          <p:nvPr/>
        </p:nvSpPr>
        <p:spPr>
          <a:xfrm>
            <a:off x="8556482" y="5430913"/>
            <a:ext cx="250632" cy="257602"/>
          </a:xfrm>
          <a:prstGeom prst="rect">
            <a:avLst/>
          </a:prstGeom>
          <a:solidFill>
            <a:srgbClr val="FFEFC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013D43F-98A9-49FA-9B37-BFA3DD4D78ED}"/>
              </a:ext>
            </a:extLst>
          </p:cNvPr>
          <p:cNvSpPr txBox="1"/>
          <p:nvPr/>
        </p:nvSpPr>
        <p:spPr>
          <a:xfrm>
            <a:off x="8875499" y="5313492"/>
            <a:ext cx="3179341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non-access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/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blipFill>
                <a:blip r:embed="rId2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F7E25685-ED24-4EB1-B459-3AE49D1DA012}"/>
              </a:ext>
            </a:extLst>
          </p:cNvPr>
          <p:cNvSpPr/>
          <p:nvPr/>
        </p:nvSpPr>
        <p:spPr>
          <a:xfrm>
            <a:off x="2675198" y="4938415"/>
            <a:ext cx="5164266" cy="779949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56511FA-1846-4817-8B04-5E0FFF5E90B4}"/>
              </a:ext>
            </a:extLst>
          </p:cNvPr>
          <p:cNvSpPr/>
          <p:nvPr/>
        </p:nvSpPr>
        <p:spPr>
          <a:xfrm>
            <a:off x="3706889" y="4938413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346490-70F8-40EC-A45C-8BF63D395A1C}"/>
              </a:ext>
            </a:extLst>
          </p:cNvPr>
          <p:cNvSpPr/>
          <p:nvPr/>
        </p:nvSpPr>
        <p:spPr>
          <a:xfrm>
            <a:off x="4774634" y="4938729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6BA9A5F-EC68-4A90-9F80-5B5FE4A5FF9B}"/>
              </a:ext>
            </a:extLst>
          </p:cNvPr>
          <p:cNvSpPr/>
          <p:nvPr/>
        </p:nvSpPr>
        <p:spPr>
          <a:xfrm>
            <a:off x="6291721" y="4937341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Content Placeholder 2">
                <a:extLst>
                  <a:ext uri="{FF2B5EF4-FFF2-40B4-BE49-F238E27FC236}">
                    <a16:creationId xmlns:a16="http://schemas.microsoft.com/office/drawing/2014/main" id="{47E52911-6DF0-4980-86C4-234236D49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Each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characterized by:</a:t>
                </a:r>
              </a:p>
              <a:p>
                <a:r>
                  <a:rPr lang="en-US" dirty="0"/>
                  <a:t>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trike="sngStrike" dirty="0">
                    <a:solidFill>
                      <a:schemeClr val="bg1">
                        <a:lumMod val="75000"/>
                      </a:schemeClr>
                    </a:solidFill>
                  </a:rPr>
                  <a:t>worst-case execution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trike="sngStrike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trike="sngStrike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strike="sngStrike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trike="sngStrike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20" name="Content Placeholder 2">
                <a:extLst>
                  <a:ext uri="{FF2B5EF4-FFF2-40B4-BE49-F238E27FC236}">
                    <a16:creationId xmlns:a16="http://schemas.microsoft.com/office/drawing/2014/main" id="{47E52911-6DF0-4980-86C4-234236D49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7F3E775-CD52-458B-9BDD-B74A84973DAD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6AFA17C-4499-41F8-96D9-7C9DE7CD21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6CDD5C-49FC-4C08-A02B-0EF32F8AEECC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0E3C15-8598-46A9-8255-B8D4B1CB7BBF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2193455-313B-4624-9EA1-AD28CFBFF0A5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CDEAA17-0C56-42DD-BB63-EB9511956A82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2B16BEA-D0E2-40B2-A4CC-B1D397CB00EB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C1B830C-8348-419E-AC2A-44959A45C82C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3B17C4-20C8-46DE-AE2D-C549A8CD7A17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0227856-EC6A-4C45-AA3B-350C664A90F9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34605B0-5E80-49AA-BF7B-D6C8BAA6B2BD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22ADC07-F295-4F3C-902E-D734FBBA0E13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D5D872-E191-4468-BA94-8CA2D92D87B9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34892-06FC-4F80-B633-2276DF3D2E7E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4947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405" y="825464"/>
            <a:ext cx="11295650" cy="35052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Taking One for the Team:</a:t>
            </a:r>
            <a:br>
              <a:rPr lang="en-US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Trading Overhead and Blocking for Optimal</a:t>
            </a:r>
            <a:br>
              <a:rPr lang="en-US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Critical-Section Granularity with a</a:t>
            </a:r>
            <a:r>
              <a:rPr lang="en-US" sz="4400" dirty="0">
                <a:latin typeface="+mj-lt"/>
              </a:rPr>
              <a:t> </a:t>
            </a:r>
            <a:r>
              <a:rPr lang="en-US" sz="4400" u="sng" dirty="0">
                <a:solidFill>
                  <a:srgbClr val="2D538F"/>
                </a:solidFill>
                <a:latin typeface="+mj-lt"/>
              </a:rPr>
              <a:t>Shared GPU</a:t>
            </a:r>
            <a:endParaRPr lang="en-US" sz="4400" u="sng" dirty="0">
              <a:solidFill>
                <a:srgbClr val="2D538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D6A7A9-2979-4E72-B563-60DEB330E91A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D9A5FB-E85F-4B31-AE28-7342942E9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D81DDB-78D1-4499-9A26-05A06BE57696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D4E096-088B-4D9E-AE2F-088223B74B74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B79A8A-1391-49E2-932D-421DC3228DEC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38D1C6-7210-4AF7-A671-527F9F6C5C64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DF20BF-AB1A-4079-A277-E246CE482B40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54BA97-859C-4427-9EAB-9428CB6F2BD9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38393F5-6F7B-4DCB-87B6-C4CCE7AFBDE8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F67D9F-B3F1-4A4E-A0CC-50A97E655CF3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87BA87-4A85-4CCA-8C90-7114DC8516CD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6A5FC2-6FA7-4D88-BE1B-DEE98E2B9BA8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201A412-73E7-4677-B569-2D42F71ADE4F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1486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Content Placeholder 2">
                <a:extLst>
                  <a:ext uri="{FF2B5EF4-FFF2-40B4-BE49-F238E27FC236}">
                    <a16:creationId xmlns:a16="http://schemas.microsoft.com/office/drawing/2014/main" id="{47B79623-2B1E-4257-B4EB-30A32A4B25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8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̶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Each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characterized by:</a:t>
                </a:r>
              </a:p>
              <a:p>
                <a:r>
                  <a:rPr lang="en-US" dirty="0"/>
                  <a:t>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trike="sngStrike" dirty="0">
                    <a:solidFill>
                      <a:schemeClr val="bg1"/>
                    </a:solidFill>
                  </a:rPr>
                  <a:t>worst-case execution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trike="sngStrike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trike="sngStrike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strike="sngStrike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trike="sngStrike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17" name="Content Placeholder 2">
                <a:extLst>
                  <a:ext uri="{FF2B5EF4-FFF2-40B4-BE49-F238E27FC236}">
                    <a16:creationId xmlns:a16="http://schemas.microsoft.com/office/drawing/2014/main" id="{47B79623-2B1E-4257-B4EB-30A32A4B2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8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Task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20</a:t>
            </a:fld>
            <a:endParaRPr lang="en-US" dirty="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C7F9811-496E-4027-A787-B7E35D80690D}"/>
              </a:ext>
            </a:extLst>
          </p:cNvPr>
          <p:cNvSpPr/>
          <p:nvPr/>
        </p:nvSpPr>
        <p:spPr>
          <a:xfrm>
            <a:off x="8556482" y="4936788"/>
            <a:ext cx="250632" cy="257602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A25EB14-92B8-47C6-A5BC-D69357CC2741}"/>
              </a:ext>
            </a:extLst>
          </p:cNvPr>
          <p:cNvSpPr txBox="1"/>
          <p:nvPr/>
        </p:nvSpPr>
        <p:spPr>
          <a:xfrm>
            <a:off x="8875501" y="4819367"/>
            <a:ext cx="2691455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access segment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9B386A2-9251-4C46-8516-AB48F20CE303}"/>
              </a:ext>
            </a:extLst>
          </p:cNvPr>
          <p:cNvSpPr/>
          <p:nvPr/>
        </p:nvSpPr>
        <p:spPr>
          <a:xfrm>
            <a:off x="8556482" y="5430913"/>
            <a:ext cx="250632" cy="257602"/>
          </a:xfrm>
          <a:prstGeom prst="rect">
            <a:avLst/>
          </a:prstGeom>
          <a:solidFill>
            <a:srgbClr val="FFEFC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013D43F-98A9-49FA-9B37-BFA3DD4D78ED}"/>
              </a:ext>
            </a:extLst>
          </p:cNvPr>
          <p:cNvSpPr txBox="1"/>
          <p:nvPr/>
        </p:nvSpPr>
        <p:spPr>
          <a:xfrm>
            <a:off x="8875499" y="5313492"/>
            <a:ext cx="3179341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non-access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/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blipFill>
                <a:blip r:embed="rId3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F7E25685-ED24-4EB1-B459-3AE49D1DA012}"/>
              </a:ext>
            </a:extLst>
          </p:cNvPr>
          <p:cNvSpPr/>
          <p:nvPr/>
        </p:nvSpPr>
        <p:spPr>
          <a:xfrm>
            <a:off x="2675198" y="4938415"/>
            <a:ext cx="5164266" cy="779949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56511FA-1846-4817-8B04-5E0FFF5E90B4}"/>
              </a:ext>
            </a:extLst>
          </p:cNvPr>
          <p:cNvSpPr/>
          <p:nvPr/>
        </p:nvSpPr>
        <p:spPr>
          <a:xfrm>
            <a:off x="3706889" y="4938413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346490-70F8-40EC-A45C-8BF63D395A1C}"/>
              </a:ext>
            </a:extLst>
          </p:cNvPr>
          <p:cNvSpPr/>
          <p:nvPr/>
        </p:nvSpPr>
        <p:spPr>
          <a:xfrm>
            <a:off x="4774634" y="4938729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6BA9A5F-EC68-4A90-9F80-5B5FE4A5FF9B}"/>
              </a:ext>
            </a:extLst>
          </p:cNvPr>
          <p:cNvSpPr/>
          <p:nvPr/>
        </p:nvSpPr>
        <p:spPr>
          <a:xfrm>
            <a:off x="6291721" y="4937341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4092E59-8D5B-49AA-9235-C8999C2AD0A3}"/>
                  </a:ext>
                </a:extLst>
              </p:cNvPr>
              <p:cNvSpPr txBox="1"/>
              <p:nvPr/>
            </p:nvSpPr>
            <p:spPr>
              <a:xfrm>
                <a:off x="2840010" y="4296478"/>
                <a:ext cx="697721" cy="61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EEB111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4092E59-8D5B-49AA-9235-C8999C2AD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10" y="4296478"/>
                <a:ext cx="697721" cy="614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ED6D172-C497-42F1-9429-ED5C6D0F1657}"/>
                  </a:ext>
                </a:extLst>
              </p:cNvPr>
              <p:cNvSpPr txBox="1"/>
              <p:nvPr/>
            </p:nvSpPr>
            <p:spPr>
              <a:xfrm>
                <a:off x="4162814" y="4296478"/>
                <a:ext cx="697721" cy="61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EEB111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ED6D172-C497-42F1-9429-ED5C6D0F1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814" y="4296478"/>
                <a:ext cx="697721" cy="6104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51D2E75-A59C-4FE8-BB2F-79B90A7E08D8}"/>
                  </a:ext>
                </a:extLst>
              </p:cNvPr>
              <p:cNvSpPr txBox="1"/>
              <p:nvPr/>
            </p:nvSpPr>
            <p:spPr>
              <a:xfrm>
                <a:off x="5442530" y="4296478"/>
                <a:ext cx="697721" cy="61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EEB111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51D2E75-A59C-4FE8-BB2F-79B90A7E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530" y="4296478"/>
                <a:ext cx="697721" cy="6115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347E316-B4EB-4652-AD10-9AF84F02A4DB}"/>
                  </a:ext>
                </a:extLst>
              </p:cNvPr>
              <p:cNvSpPr txBox="1"/>
              <p:nvPr/>
            </p:nvSpPr>
            <p:spPr>
              <a:xfrm>
                <a:off x="6974945" y="4268716"/>
                <a:ext cx="697721" cy="61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solidFill>
                                <a:srgbClr val="EEB11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EEB111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347E316-B4EB-4652-AD10-9AF84F02A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945" y="4268716"/>
                <a:ext cx="697721" cy="6140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1CA3D84-CA2F-4862-8AD4-912C3671EF00}"/>
                  </a:ext>
                </a:extLst>
              </p:cNvPr>
              <p:cNvSpPr txBox="1"/>
              <p:nvPr/>
            </p:nvSpPr>
            <p:spPr>
              <a:xfrm>
                <a:off x="3616241" y="5717290"/>
                <a:ext cx="697721" cy="61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2D538F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1CA3D84-CA2F-4862-8AD4-912C3671E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41" y="5717290"/>
                <a:ext cx="697721" cy="6104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9A35A64-9CA4-4533-BFA4-B3C2300A6098}"/>
                  </a:ext>
                </a:extLst>
              </p:cNvPr>
              <p:cNvSpPr txBox="1"/>
              <p:nvPr/>
            </p:nvSpPr>
            <p:spPr>
              <a:xfrm>
                <a:off x="4680154" y="5724914"/>
                <a:ext cx="697721" cy="61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2D538F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9A35A64-9CA4-4533-BFA4-B3C2300A6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154" y="5724914"/>
                <a:ext cx="697721" cy="610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93A3212-755F-41FE-AC80-19170DD6AF4F}"/>
                  </a:ext>
                </a:extLst>
              </p:cNvPr>
              <p:cNvSpPr txBox="1"/>
              <p:nvPr/>
            </p:nvSpPr>
            <p:spPr>
              <a:xfrm>
                <a:off x="6205316" y="5727049"/>
                <a:ext cx="69772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2D538F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93A3212-755F-41FE-AC80-19170DD6A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16" y="5727049"/>
                <a:ext cx="697721" cy="616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Content Placeholder 2">
                <a:extLst>
                  <a:ext uri="{FF2B5EF4-FFF2-40B4-BE49-F238E27FC236}">
                    <a16:creationId xmlns:a16="http://schemas.microsoft.com/office/drawing/2014/main" id="{5628567C-1EAA-444A-B03A-1F6085702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Each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characterized by:</a:t>
                </a:r>
              </a:p>
              <a:p>
                <a:r>
                  <a:rPr lang="en-US" dirty="0"/>
                  <a:t>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EEB111"/>
                    </a:solidFill>
                  </a:rPr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EEB11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EEB111"/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EEB11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EEB111"/>
                    </a:solidFill>
                  </a:rPr>
                  <a:t> of durations of non-access segments</a:t>
                </a:r>
              </a:p>
              <a:p>
                <a:r>
                  <a:rPr lang="en-US" dirty="0">
                    <a:solidFill>
                      <a:srgbClr val="2D538F"/>
                    </a:solidFill>
                  </a:rPr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D538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D538F"/>
                            </a:solidFill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D538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D538F"/>
                    </a:solidFill>
                  </a:rPr>
                  <a:t> of durations of access segments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19" name="Content Placeholder 2">
                <a:extLst>
                  <a:ext uri="{FF2B5EF4-FFF2-40B4-BE49-F238E27FC236}">
                    <a16:creationId xmlns:a16="http://schemas.microsoft.com/office/drawing/2014/main" id="{5628567C-1EAA-444A-B03A-1F6085702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1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357E07DF-667B-481A-B2CE-DC2404C77734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B59B014-1730-4F55-A939-FD22FF972B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38F158-F943-442B-8196-51CE95360191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1A7777D-D002-4B23-82AA-0932ED0D4068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3E336C-91B3-4489-A872-9952B1FB9B76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F60C7A-2178-44BD-8341-F8615BD92478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A5C8FF3-1B54-421B-92F3-BFF651BF51AE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FE05543-96D1-4AF2-A0C7-558E88894588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5DB8DBE-59F1-48BD-BC29-D67D7F0AFED3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6D592AC-C6E0-4E91-A066-476EB972A373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F59133-87CC-497F-B521-E084290DF7EF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397A787-BBD8-43D9-A1CA-5142B9232A1B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069211-0475-4A96-B962-3EE47838ED6E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2D4AF1-4354-4284-9BA7-5684748CFD3E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6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  <p:bldP spid="150" grpId="0"/>
      <p:bldP spid="1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720BC2-0CED-4119-BA2E-B06EE44EA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25, 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solidFill>
                                    <a:srgbClr val="EEB1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EEB111"/>
                                  </a:solidFill>
                                  <a:latin typeface="Cambria Math" panose="02040503050406030204" pitchFamily="18" charset="0"/>
                                </a:rPr>
                                <m:t>2,1,2,2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[1,1,1]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720BC2-0CED-4119-BA2E-B06EE44EA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Task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21</a:t>
            </a:fld>
            <a:endParaRPr lang="en-US" dirty="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C7F9811-496E-4027-A787-B7E35D80690D}"/>
              </a:ext>
            </a:extLst>
          </p:cNvPr>
          <p:cNvSpPr/>
          <p:nvPr/>
        </p:nvSpPr>
        <p:spPr>
          <a:xfrm>
            <a:off x="8556482" y="4936788"/>
            <a:ext cx="250632" cy="257602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A25EB14-92B8-47C6-A5BC-D69357CC2741}"/>
              </a:ext>
            </a:extLst>
          </p:cNvPr>
          <p:cNvSpPr txBox="1"/>
          <p:nvPr/>
        </p:nvSpPr>
        <p:spPr>
          <a:xfrm>
            <a:off x="8875501" y="4819367"/>
            <a:ext cx="2691455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access segment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9B386A2-9251-4C46-8516-AB48F20CE303}"/>
              </a:ext>
            </a:extLst>
          </p:cNvPr>
          <p:cNvSpPr/>
          <p:nvPr/>
        </p:nvSpPr>
        <p:spPr>
          <a:xfrm>
            <a:off x="8556482" y="5430913"/>
            <a:ext cx="250632" cy="257602"/>
          </a:xfrm>
          <a:prstGeom prst="rect">
            <a:avLst/>
          </a:prstGeom>
          <a:solidFill>
            <a:srgbClr val="FFEFC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013D43F-98A9-49FA-9B37-BFA3DD4D78ED}"/>
              </a:ext>
            </a:extLst>
          </p:cNvPr>
          <p:cNvSpPr txBox="1"/>
          <p:nvPr/>
        </p:nvSpPr>
        <p:spPr>
          <a:xfrm>
            <a:off x="8875499" y="5313492"/>
            <a:ext cx="3179341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non-access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/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blipFill>
                <a:blip r:embed="rId3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F7E25685-ED24-4EB1-B459-3AE49D1DA012}"/>
              </a:ext>
            </a:extLst>
          </p:cNvPr>
          <p:cNvSpPr/>
          <p:nvPr/>
        </p:nvSpPr>
        <p:spPr>
          <a:xfrm>
            <a:off x="2675198" y="4938415"/>
            <a:ext cx="5164266" cy="779949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56511FA-1846-4817-8B04-5E0FFF5E90B4}"/>
              </a:ext>
            </a:extLst>
          </p:cNvPr>
          <p:cNvSpPr/>
          <p:nvPr/>
        </p:nvSpPr>
        <p:spPr>
          <a:xfrm>
            <a:off x="3706889" y="4938413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346490-70F8-40EC-A45C-8BF63D395A1C}"/>
              </a:ext>
            </a:extLst>
          </p:cNvPr>
          <p:cNvSpPr/>
          <p:nvPr/>
        </p:nvSpPr>
        <p:spPr>
          <a:xfrm>
            <a:off x="4774634" y="4938729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6BA9A5F-EC68-4A90-9F80-5B5FE4A5FF9B}"/>
              </a:ext>
            </a:extLst>
          </p:cNvPr>
          <p:cNvSpPr/>
          <p:nvPr/>
        </p:nvSpPr>
        <p:spPr>
          <a:xfrm>
            <a:off x="6291721" y="4937341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4092E59-8D5B-49AA-9235-C8999C2AD0A3}"/>
                  </a:ext>
                </a:extLst>
              </p:cNvPr>
              <p:cNvSpPr txBox="1"/>
              <p:nvPr/>
            </p:nvSpPr>
            <p:spPr>
              <a:xfrm>
                <a:off x="2840010" y="4296478"/>
                <a:ext cx="697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EEB11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EEB111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4092E59-8D5B-49AA-9235-C8999C2AD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10" y="4296478"/>
                <a:ext cx="69772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ED6D172-C497-42F1-9429-ED5C6D0F1657}"/>
                  </a:ext>
                </a:extLst>
              </p:cNvPr>
              <p:cNvSpPr txBox="1"/>
              <p:nvPr/>
            </p:nvSpPr>
            <p:spPr>
              <a:xfrm>
                <a:off x="4162814" y="4296478"/>
                <a:ext cx="697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EEB11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EEB111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ED6D172-C497-42F1-9429-ED5C6D0F1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814" y="4296478"/>
                <a:ext cx="69772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51D2E75-A59C-4FE8-BB2F-79B90A7E08D8}"/>
                  </a:ext>
                </a:extLst>
              </p:cNvPr>
              <p:cNvSpPr txBox="1"/>
              <p:nvPr/>
            </p:nvSpPr>
            <p:spPr>
              <a:xfrm>
                <a:off x="5442530" y="4296478"/>
                <a:ext cx="697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EEB11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EEB111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51D2E75-A59C-4FE8-BB2F-79B90A7E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530" y="4296478"/>
                <a:ext cx="69772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347E316-B4EB-4652-AD10-9AF84F02A4DB}"/>
                  </a:ext>
                </a:extLst>
              </p:cNvPr>
              <p:cNvSpPr txBox="1"/>
              <p:nvPr/>
            </p:nvSpPr>
            <p:spPr>
              <a:xfrm>
                <a:off x="6974945" y="4268716"/>
                <a:ext cx="697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EEB11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EEB111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347E316-B4EB-4652-AD10-9AF84F02A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945" y="4268716"/>
                <a:ext cx="69772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1CA3D84-CA2F-4862-8AD4-912C3671EF00}"/>
                  </a:ext>
                </a:extLst>
              </p:cNvPr>
              <p:cNvSpPr txBox="1"/>
              <p:nvPr/>
            </p:nvSpPr>
            <p:spPr>
              <a:xfrm>
                <a:off x="3616241" y="5717290"/>
                <a:ext cx="697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2D538F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1CA3D84-CA2F-4862-8AD4-912C3671E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41" y="5717290"/>
                <a:ext cx="69772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9A35A64-9CA4-4533-BFA4-B3C2300A6098}"/>
                  </a:ext>
                </a:extLst>
              </p:cNvPr>
              <p:cNvSpPr txBox="1"/>
              <p:nvPr/>
            </p:nvSpPr>
            <p:spPr>
              <a:xfrm>
                <a:off x="4680154" y="5724914"/>
                <a:ext cx="697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2D538F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9A35A64-9CA4-4533-BFA4-B3C2300A6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154" y="5724914"/>
                <a:ext cx="69772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93A3212-755F-41FE-AC80-19170DD6AF4F}"/>
                  </a:ext>
                </a:extLst>
              </p:cNvPr>
              <p:cNvSpPr txBox="1"/>
              <p:nvPr/>
            </p:nvSpPr>
            <p:spPr>
              <a:xfrm>
                <a:off x="6205316" y="5727049"/>
                <a:ext cx="697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2D538F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93A3212-755F-41FE-AC80-19170DD6A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16" y="5727049"/>
                <a:ext cx="69772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6866C71F-CE61-41C3-B25D-282571566A83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C6D9D90-7C04-4C33-B91C-9ACC7DE1F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DF931C5-EB0D-457C-95D2-D2AA6305FA64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CD1BDCC-4B03-45D8-822E-AFAF0F7836F6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5C9048B-F110-4EEF-A75F-FB766B1FF0CD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8B5F28D-2E8F-4630-95EC-E1669F9781C4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E142CF2-9D04-4B16-9ED7-D7F3D3D42D81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961323B-3225-48BA-9321-697927E88681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967A45F-A8E7-4F00-8163-CCE7E5506540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21AF493-2E20-42B8-ABA4-4C1C4C12BFD0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76CC4C-B4B6-4445-9495-2E900B14DFC2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E0B28C9-191A-42C2-A38A-8FBD8A6C16C8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516D94E-E397-4F85-8FBD-394151DC943E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696C8FA-79B1-4B59-82FC-20A9941567D1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1702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5" grpId="0"/>
      <p:bldP spid="146" grpId="0"/>
      <p:bldP spid="147" grpId="0"/>
      <p:bldP spid="148" grpId="0"/>
      <p:bldP spid="149" grpId="0"/>
      <p:bldP spid="150" grpId="0"/>
      <p:bldP spid="1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720BC2-0CED-4119-BA2E-B06EE44EA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14, 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[1]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25, 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2,1,2,2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[1,1,1]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720BC2-0CED-4119-BA2E-B06EE44EA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Task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22</a:t>
            </a:fld>
            <a:endParaRPr lang="en-US" dirty="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C7F9811-496E-4027-A787-B7E35D80690D}"/>
              </a:ext>
            </a:extLst>
          </p:cNvPr>
          <p:cNvSpPr/>
          <p:nvPr/>
        </p:nvSpPr>
        <p:spPr>
          <a:xfrm>
            <a:off x="8556482" y="4936788"/>
            <a:ext cx="250632" cy="257602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A25EB14-92B8-47C6-A5BC-D69357CC2741}"/>
              </a:ext>
            </a:extLst>
          </p:cNvPr>
          <p:cNvSpPr txBox="1"/>
          <p:nvPr/>
        </p:nvSpPr>
        <p:spPr>
          <a:xfrm>
            <a:off x="8875501" y="4819367"/>
            <a:ext cx="2691455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access segment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9B386A2-9251-4C46-8516-AB48F20CE303}"/>
              </a:ext>
            </a:extLst>
          </p:cNvPr>
          <p:cNvSpPr/>
          <p:nvPr/>
        </p:nvSpPr>
        <p:spPr>
          <a:xfrm>
            <a:off x="8556482" y="5430913"/>
            <a:ext cx="250632" cy="257602"/>
          </a:xfrm>
          <a:prstGeom prst="rect">
            <a:avLst/>
          </a:prstGeom>
          <a:solidFill>
            <a:srgbClr val="FFEFC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013D43F-98A9-49FA-9B37-BFA3DD4D78ED}"/>
              </a:ext>
            </a:extLst>
          </p:cNvPr>
          <p:cNvSpPr txBox="1"/>
          <p:nvPr/>
        </p:nvSpPr>
        <p:spPr>
          <a:xfrm>
            <a:off x="8875499" y="5313492"/>
            <a:ext cx="3179341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non-access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/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81" y="5037337"/>
                <a:ext cx="1619036" cy="584775"/>
              </a:xfrm>
              <a:prstGeom prst="rect">
                <a:avLst/>
              </a:prstGeom>
              <a:blipFill>
                <a:blip r:embed="rId3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F7E25685-ED24-4EB1-B459-3AE49D1DA012}"/>
              </a:ext>
            </a:extLst>
          </p:cNvPr>
          <p:cNvSpPr/>
          <p:nvPr/>
        </p:nvSpPr>
        <p:spPr>
          <a:xfrm>
            <a:off x="2675198" y="4938415"/>
            <a:ext cx="5164266" cy="779949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56511FA-1846-4817-8B04-5E0FFF5E90B4}"/>
              </a:ext>
            </a:extLst>
          </p:cNvPr>
          <p:cNvSpPr/>
          <p:nvPr/>
        </p:nvSpPr>
        <p:spPr>
          <a:xfrm>
            <a:off x="3706889" y="4938413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346490-70F8-40EC-A45C-8BF63D395A1C}"/>
              </a:ext>
            </a:extLst>
          </p:cNvPr>
          <p:cNvSpPr/>
          <p:nvPr/>
        </p:nvSpPr>
        <p:spPr>
          <a:xfrm>
            <a:off x="4774634" y="4938729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6BA9A5F-EC68-4A90-9F80-5B5FE4A5FF9B}"/>
              </a:ext>
            </a:extLst>
          </p:cNvPr>
          <p:cNvSpPr/>
          <p:nvPr/>
        </p:nvSpPr>
        <p:spPr>
          <a:xfrm>
            <a:off x="6291721" y="4937341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E883B0-A04B-4BD6-AF65-93374562D661}"/>
              </a:ext>
            </a:extLst>
          </p:cNvPr>
          <p:cNvGrpSpPr/>
          <p:nvPr/>
        </p:nvGrpSpPr>
        <p:grpSpPr>
          <a:xfrm>
            <a:off x="2676735" y="3906100"/>
            <a:ext cx="3614986" cy="774641"/>
            <a:chOff x="2676735" y="3906100"/>
            <a:chExt cx="3614986" cy="77464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0A913F-4BE3-48E9-A64E-7784443D8D07}"/>
                </a:ext>
              </a:extLst>
            </p:cNvPr>
            <p:cNvSpPr/>
            <p:nvPr/>
          </p:nvSpPr>
          <p:spPr>
            <a:xfrm>
              <a:off x="2676735" y="3906101"/>
              <a:ext cx="3614986" cy="774640"/>
            </a:xfrm>
            <a:prstGeom prst="rect">
              <a:avLst/>
            </a:prstGeom>
            <a:solidFill>
              <a:srgbClr val="FFEFC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69C56F-22FE-48BB-BDE0-7D95FA67B2E6}"/>
                </a:ext>
              </a:extLst>
            </p:cNvPr>
            <p:cNvSpPr/>
            <p:nvPr/>
          </p:nvSpPr>
          <p:spPr>
            <a:xfrm>
              <a:off x="4226015" y="3906100"/>
              <a:ext cx="516427" cy="774640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B58A61-A549-420C-9975-81379EE268C2}"/>
                  </a:ext>
                </a:extLst>
              </p:cNvPr>
              <p:cNvSpPr txBox="1"/>
              <p:nvPr/>
            </p:nvSpPr>
            <p:spPr>
              <a:xfrm>
                <a:off x="946176" y="3992498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B58A61-A549-420C-9975-81379EE2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76" y="3992498"/>
                <a:ext cx="1619036" cy="584775"/>
              </a:xfrm>
              <a:prstGeom prst="rect">
                <a:avLst/>
              </a:prstGeom>
              <a:blipFill>
                <a:blip r:embed="rId4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644309D3-6101-4F55-96EC-A14A251C47A1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AD4D2F7-C8E3-41F2-9A4D-44050CC3CA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7211D4-E7B4-4AEB-9045-39C7822329C2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2D4D77A-641A-42B6-804F-066D800938D0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2C7733A-8AD3-41EC-9579-265B02E88CC4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0D155A-EB14-49BF-AF68-DD6AF4B38694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23601E8-006F-439C-94BD-04CC55BED9EA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C28F52C-D676-4F58-B218-5A956B035224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BAB9CB8-5AA7-40DF-95F6-F45E28277DFF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657C12-9A57-4E16-A1FA-2D64693E5BB8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332AF80-1E33-4D55-832F-617AB2CCC7BF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E647D49-447D-4DC1-9C7A-806534E231A9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3B7D935-A406-4E06-9CBD-3E46F3D6F8AD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008C427-D231-4992-BA31-F3ED6FD1EB9A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622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Critical-Section Granularity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23</a:t>
            </a:fld>
            <a:endParaRPr lang="en-US" dirty="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C7F9811-496E-4027-A787-B7E35D80690D}"/>
              </a:ext>
            </a:extLst>
          </p:cNvPr>
          <p:cNvSpPr/>
          <p:nvPr/>
        </p:nvSpPr>
        <p:spPr>
          <a:xfrm>
            <a:off x="8556482" y="1378019"/>
            <a:ext cx="250632" cy="257602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A25EB14-92B8-47C6-A5BC-D69357CC2741}"/>
              </a:ext>
            </a:extLst>
          </p:cNvPr>
          <p:cNvSpPr txBox="1"/>
          <p:nvPr/>
        </p:nvSpPr>
        <p:spPr>
          <a:xfrm>
            <a:off x="8875501" y="1260598"/>
            <a:ext cx="2691455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access segment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9B386A2-9251-4C46-8516-AB48F20CE303}"/>
              </a:ext>
            </a:extLst>
          </p:cNvPr>
          <p:cNvSpPr/>
          <p:nvPr/>
        </p:nvSpPr>
        <p:spPr>
          <a:xfrm>
            <a:off x="8556482" y="1872144"/>
            <a:ext cx="250632" cy="257602"/>
          </a:xfrm>
          <a:prstGeom prst="rect">
            <a:avLst/>
          </a:prstGeom>
          <a:solidFill>
            <a:srgbClr val="FFEFC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013D43F-98A9-49FA-9B37-BFA3DD4D78ED}"/>
              </a:ext>
            </a:extLst>
          </p:cNvPr>
          <p:cNvSpPr txBox="1"/>
          <p:nvPr/>
        </p:nvSpPr>
        <p:spPr>
          <a:xfrm>
            <a:off x="8875499" y="1754723"/>
            <a:ext cx="3179341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non-access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/>
              <p:nvPr/>
            </p:nvSpPr>
            <p:spPr>
              <a:xfrm>
                <a:off x="7872280" y="5862762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80" y="5862762"/>
                <a:ext cx="1619036" cy="584775"/>
              </a:xfrm>
              <a:prstGeom prst="rect">
                <a:avLst/>
              </a:prstGeom>
              <a:blipFill>
                <a:blip r:embed="rId2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F7E25685-ED24-4EB1-B459-3AE49D1DA012}"/>
              </a:ext>
            </a:extLst>
          </p:cNvPr>
          <p:cNvSpPr/>
          <p:nvPr/>
        </p:nvSpPr>
        <p:spPr>
          <a:xfrm>
            <a:off x="6107014" y="2397827"/>
            <a:ext cx="5164266" cy="779949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56511FA-1846-4817-8B04-5E0FFF5E90B4}"/>
              </a:ext>
            </a:extLst>
          </p:cNvPr>
          <p:cNvSpPr/>
          <p:nvPr/>
        </p:nvSpPr>
        <p:spPr>
          <a:xfrm>
            <a:off x="7138705" y="2397825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346490-70F8-40EC-A45C-8BF63D395A1C}"/>
              </a:ext>
            </a:extLst>
          </p:cNvPr>
          <p:cNvSpPr/>
          <p:nvPr/>
        </p:nvSpPr>
        <p:spPr>
          <a:xfrm>
            <a:off x="8206450" y="2398141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6BA9A5F-EC68-4A90-9F80-5B5FE4A5FF9B}"/>
              </a:ext>
            </a:extLst>
          </p:cNvPr>
          <p:cNvSpPr/>
          <p:nvPr/>
        </p:nvSpPr>
        <p:spPr>
          <a:xfrm>
            <a:off x="9723537" y="2396753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B58A61-A549-420C-9975-81379EE268C2}"/>
                  </a:ext>
                </a:extLst>
              </p:cNvPr>
              <p:cNvSpPr txBox="1"/>
              <p:nvPr/>
            </p:nvSpPr>
            <p:spPr>
              <a:xfrm>
                <a:off x="2590976" y="5862763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B58A61-A549-420C-9975-81379EE2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976" y="5862763"/>
                <a:ext cx="1619036" cy="584775"/>
              </a:xfrm>
              <a:prstGeom prst="rect">
                <a:avLst/>
              </a:prstGeom>
              <a:blipFill>
                <a:blip r:embed="rId3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1250BEFD-3B2B-456F-BC81-AFE8284E924B}"/>
              </a:ext>
            </a:extLst>
          </p:cNvPr>
          <p:cNvGrpSpPr/>
          <p:nvPr/>
        </p:nvGrpSpPr>
        <p:grpSpPr>
          <a:xfrm>
            <a:off x="1593001" y="2396753"/>
            <a:ext cx="3614986" cy="774641"/>
            <a:chOff x="2676735" y="3906100"/>
            <a:chExt cx="3614986" cy="7746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20C8E32-F079-4B6F-BF9A-9D17B3872387}"/>
                </a:ext>
              </a:extLst>
            </p:cNvPr>
            <p:cNvSpPr/>
            <p:nvPr/>
          </p:nvSpPr>
          <p:spPr>
            <a:xfrm>
              <a:off x="2676735" y="3906101"/>
              <a:ext cx="3614986" cy="774640"/>
            </a:xfrm>
            <a:prstGeom prst="rect">
              <a:avLst/>
            </a:prstGeom>
            <a:solidFill>
              <a:srgbClr val="FFEFC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79E1662-1F6F-4561-972B-4BC078415D04}"/>
                </a:ext>
              </a:extLst>
            </p:cNvPr>
            <p:cNvSpPr/>
            <p:nvPr/>
          </p:nvSpPr>
          <p:spPr>
            <a:xfrm>
              <a:off x="4226015" y="3906100"/>
              <a:ext cx="516427" cy="774640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46A6348-1074-400A-ADE9-D069C754C0CD}"/>
              </a:ext>
            </a:extLst>
          </p:cNvPr>
          <p:cNvGrpSpPr/>
          <p:nvPr/>
        </p:nvGrpSpPr>
        <p:grpSpPr>
          <a:xfrm>
            <a:off x="5129709" y="1376640"/>
            <a:ext cx="181570" cy="257602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9113C60-6CD1-4DFB-B5F8-87D8224A6208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FFCE7A69-D6A0-411D-8BCB-7829FFEA0C35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35A180B-5942-4C9E-AFB3-DE423BF4A4B1}"/>
              </a:ext>
            </a:extLst>
          </p:cNvPr>
          <p:cNvSpPr txBox="1"/>
          <p:nvPr/>
        </p:nvSpPr>
        <p:spPr>
          <a:xfrm>
            <a:off x="5414196" y="1272577"/>
            <a:ext cx="2366543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lock request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75E739-A29A-46A8-938D-1D737C558A65}"/>
              </a:ext>
            </a:extLst>
          </p:cNvPr>
          <p:cNvSpPr txBox="1"/>
          <p:nvPr/>
        </p:nvSpPr>
        <p:spPr>
          <a:xfrm>
            <a:off x="5414197" y="1764697"/>
            <a:ext cx="2477033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unlock request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EF6F5F-4B93-40A3-A164-1CFFAC78138E}"/>
              </a:ext>
            </a:extLst>
          </p:cNvPr>
          <p:cNvGrpSpPr/>
          <p:nvPr/>
        </p:nvGrpSpPr>
        <p:grpSpPr>
          <a:xfrm>
            <a:off x="5120723" y="1884126"/>
            <a:ext cx="293474" cy="240186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4662628-B4F7-4C7B-BCEE-A887FA514F79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EA87D142-F4D7-4C79-B7AF-A995B6F4A227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D5838587-04DE-4BB5-8981-611AE5F860D0}"/>
              </a:ext>
            </a:extLst>
          </p:cNvPr>
          <p:cNvSpPr/>
          <p:nvPr/>
        </p:nvSpPr>
        <p:spPr>
          <a:xfrm>
            <a:off x="974659" y="1379677"/>
            <a:ext cx="250632" cy="257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A8A8805-57BC-453A-8BDE-F75DD87D86BB}"/>
              </a:ext>
            </a:extLst>
          </p:cNvPr>
          <p:cNvSpPr txBox="1"/>
          <p:nvPr/>
        </p:nvSpPr>
        <p:spPr>
          <a:xfrm>
            <a:off x="1293676" y="1262254"/>
            <a:ext cx="3398118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unprotected section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B100E3-CFE7-4052-AFEF-2671265D2A60}"/>
              </a:ext>
            </a:extLst>
          </p:cNvPr>
          <p:cNvSpPr/>
          <p:nvPr/>
        </p:nvSpPr>
        <p:spPr>
          <a:xfrm>
            <a:off x="974659" y="1873801"/>
            <a:ext cx="250632" cy="257602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7ECECFB-E056-46D9-A167-8DD59AB6A89C}"/>
              </a:ext>
            </a:extLst>
          </p:cNvPr>
          <p:cNvSpPr txBox="1"/>
          <p:nvPr/>
        </p:nvSpPr>
        <p:spPr>
          <a:xfrm>
            <a:off x="1293679" y="1756380"/>
            <a:ext cx="2640212" cy="492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latin typeface="Calibri (Body)"/>
              </a:rPr>
              <a:t>critical section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2F03BB-C72F-4626-A53F-C95F9CC9E670}"/>
              </a:ext>
            </a:extLst>
          </p:cNvPr>
          <p:cNvSpPr/>
          <p:nvPr/>
        </p:nvSpPr>
        <p:spPr>
          <a:xfrm>
            <a:off x="1605507" y="3680224"/>
            <a:ext cx="3614986" cy="7746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3992EF-D227-422B-A32C-D0F7B5E8DC8E}"/>
              </a:ext>
            </a:extLst>
          </p:cNvPr>
          <p:cNvSpPr/>
          <p:nvPr/>
        </p:nvSpPr>
        <p:spPr>
          <a:xfrm>
            <a:off x="3154787" y="3680223"/>
            <a:ext cx="516427" cy="7746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593CC2-DEA8-4BFD-B04E-5D23807D283D}"/>
              </a:ext>
            </a:extLst>
          </p:cNvPr>
          <p:cNvSpPr/>
          <p:nvPr/>
        </p:nvSpPr>
        <p:spPr>
          <a:xfrm>
            <a:off x="6107014" y="3679177"/>
            <a:ext cx="5164266" cy="7799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62353B-CA98-49B6-B472-81E2A1116675}"/>
              </a:ext>
            </a:extLst>
          </p:cNvPr>
          <p:cNvSpPr/>
          <p:nvPr/>
        </p:nvSpPr>
        <p:spPr>
          <a:xfrm>
            <a:off x="7138705" y="3679175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7BB52DA-8CA6-473B-8543-BE4035518899}"/>
              </a:ext>
            </a:extLst>
          </p:cNvPr>
          <p:cNvSpPr/>
          <p:nvPr/>
        </p:nvSpPr>
        <p:spPr>
          <a:xfrm>
            <a:off x="8206450" y="3679491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F9DD064-8250-4BBB-AD60-E699860310D0}"/>
              </a:ext>
            </a:extLst>
          </p:cNvPr>
          <p:cNvSpPr/>
          <p:nvPr/>
        </p:nvSpPr>
        <p:spPr>
          <a:xfrm>
            <a:off x="9723537" y="3678103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9F1C43-1988-4C0B-8B2F-FDCF180A6301}"/>
              </a:ext>
            </a:extLst>
          </p:cNvPr>
          <p:cNvGrpSpPr/>
          <p:nvPr/>
        </p:nvGrpSpPr>
        <p:grpSpPr>
          <a:xfrm>
            <a:off x="3045259" y="3310986"/>
            <a:ext cx="219056" cy="289575"/>
            <a:chOff x="2983925" y="3215625"/>
            <a:chExt cx="316712" cy="418668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6A51DEA9-40CF-411A-9A26-A01BE7839210}"/>
                </a:ext>
              </a:extLst>
            </p:cNvPr>
            <p:cNvSpPr/>
            <p:nvPr/>
          </p:nvSpPr>
          <p:spPr>
            <a:xfrm>
              <a:off x="2997135" y="3410807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84" name="Block Arc 83">
              <a:extLst>
                <a:ext uri="{FF2B5EF4-FFF2-40B4-BE49-F238E27FC236}">
                  <a16:creationId xmlns:a16="http://schemas.microsoft.com/office/drawing/2014/main" id="{6834090E-C229-4ED1-94FC-11164C3EE287}"/>
                </a:ext>
              </a:extLst>
            </p:cNvPr>
            <p:cNvSpPr/>
            <p:nvPr/>
          </p:nvSpPr>
          <p:spPr>
            <a:xfrm>
              <a:off x="2983925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3B6F8D5-71C2-495C-998F-F2326D14A5DF}"/>
              </a:ext>
            </a:extLst>
          </p:cNvPr>
          <p:cNvGrpSpPr/>
          <p:nvPr/>
        </p:nvGrpSpPr>
        <p:grpSpPr>
          <a:xfrm>
            <a:off x="3555605" y="3299037"/>
            <a:ext cx="373782" cy="301524"/>
            <a:chOff x="4494104" y="4369032"/>
            <a:chExt cx="518999" cy="418668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D76393C1-7BB4-44F7-ADEF-BB5891076FB2}"/>
                </a:ext>
              </a:extLst>
            </p:cNvPr>
            <p:cNvSpPr/>
            <p:nvPr/>
          </p:nvSpPr>
          <p:spPr>
            <a:xfrm>
              <a:off x="4494104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92" name="Block Arc 91">
              <a:extLst>
                <a:ext uri="{FF2B5EF4-FFF2-40B4-BE49-F238E27FC236}">
                  <a16:creationId xmlns:a16="http://schemas.microsoft.com/office/drawing/2014/main" id="{1B63365F-C4E4-4BFA-BB97-72D44C235965}"/>
                </a:ext>
              </a:extLst>
            </p:cNvPr>
            <p:cNvSpPr/>
            <p:nvPr/>
          </p:nvSpPr>
          <p:spPr>
            <a:xfrm>
              <a:off x="4696391" y="4369032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BE3C7A4-4D15-4F01-88A0-59870BE763F4}"/>
              </a:ext>
            </a:extLst>
          </p:cNvPr>
          <p:cNvGrpSpPr/>
          <p:nvPr/>
        </p:nvGrpSpPr>
        <p:grpSpPr>
          <a:xfrm>
            <a:off x="7029177" y="3301197"/>
            <a:ext cx="219056" cy="289575"/>
            <a:chOff x="2983925" y="3215625"/>
            <a:chExt cx="316712" cy="418668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AB2BCE9B-95DC-473C-B55D-EB5C2617C654}"/>
                </a:ext>
              </a:extLst>
            </p:cNvPr>
            <p:cNvSpPr/>
            <p:nvPr/>
          </p:nvSpPr>
          <p:spPr>
            <a:xfrm>
              <a:off x="2997135" y="3410807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95" name="Block Arc 94">
              <a:extLst>
                <a:ext uri="{FF2B5EF4-FFF2-40B4-BE49-F238E27FC236}">
                  <a16:creationId xmlns:a16="http://schemas.microsoft.com/office/drawing/2014/main" id="{42F7290F-E193-447D-BBCA-6A7ECE110188}"/>
                </a:ext>
              </a:extLst>
            </p:cNvPr>
            <p:cNvSpPr/>
            <p:nvPr/>
          </p:nvSpPr>
          <p:spPr>
            <a:xfrm>
              <a:off x="2983925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7CC7301-B258-4C8C-BAC2-86C48EBC1891}"/>
              </a:ext>
            </a:extLst>
          </p:cNvPr>
          <p:cNvGrpSpPr/>
          <p:nvPr/>
        </p:nvGrpSpPr>
        <p:grpSpPr>
          <a:xfrm>
            <a:off x="7539523" y="3289248"/>
            <a:ext cx="373782" cy="301524"/>
            <a:chOff x="4494104" y="4369032"/>
            <a:chExt cx="518999" cy="418668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0308995C-0329-4B3D-8253-69FD3222122C}"/>
                </a:ext>
              </a:extLst>
            </p:cNvPr>
            <p:cNvSpPr/>
            <p:nvPr/>
          </p:nvSpPr>
          <p:spPr>
            <a:xfrm>
              <a:off x="4494104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BF6ACD5B-278C-46AB-8CBA-2735344306C0}"/>
                </a:ext>
              </a:extLst>
            </p:cNvPr>
            <p:cNvSpPr/>
            <p:nvPr/>
          </p:nvSpPr>
          <p:spPr>
            <a:xfrm>
              <a:off x="4696391" y="4369032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2A5F5A-82CE-4456-ADDC-ED6261103BC4}"/>
              </a:ext>
            </a:extLst>
          </p:cNvPr>
          <p:cNvGrpSpPr/>
          <p:nvPr/>
        </p:nvGrpSpPr>
        <p:grpSpPr>
          <a:xfrm>
            <a:off x="8096922" y="3301197"/>
            <a:ext cx="219056" cy="289575"/>
            <a:chOff x="2983925" y="3215625"/>
            <a:chExt cx="316712" cy="418668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2EE86DE6-F1A1-47C0-B864-C457A9C910DC}"/>
                </a:ext>
              </a:extLst>
            </p:cNvPr>
            <p:cNvSpPr/>
            <p:nvPr/>
          </p:nvSpPr>
          <p:spPr>
            <a:xfrm>
              <a:off x="2997135" y="3410807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2FDC0688-9114-49C1-9FF3-6504F6A59F29}"/>
                </a:ext>
              </a:extLst>
            </p:cNvPr>
            <p:cNvSpPr/>
            <p:nvPr/>
          </p:nvSpPr>
          <p:spPr>
            <a:xfrm>
              <a:off x="2983925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A1A29F2-A609-4ECF-A4D3-7B4CCD5EF102}"/>
              </a:ext>
            </a:extLst>
          </p:cNvPr>
          <p:cNvGrpSpPr/>
          <p:nvPr/>
        </p:nvGrpSpPr>
        <p:grpSpPr>
          <a:xfrm>
            <a:off x="8607268" y="3289248"/>
            <a:ext cx="373782" cy="301524"/>
            <a:chOff x="4494104" y="4369032"/>
            <a:chExt cx="518999" cy="418668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BCD98A6A-9495-4C75-8E84-A511E6F9D9FE}"/>
                </a:ext>
              </a:extLst>
            </p:cNvPr>
            <p:cNvSpPr/>
            <p:nvPr/>
          </p:nvSpPr>
          <p:spPr>
            <a:xfrm>
              <a:off x="4494104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8DA47BCE-4876-44FA-9BC1-D8651A0E1672}"/>
                </a:ext>
              </a:extLst>
            </p:cNvPr>
            <p:cNvSpPr/>
            <p:nvPr/>
          </p:nvSpPr>
          <p:spPr>
            <a:xfrm>
              <a:off x="4696391" y="4369032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21841EB-62DF-4A57-BA92-276541D4BC2B}"/>
              </a:ext>
            </a:extLst>
          </p:cNvPr>
          <p:cNvGrpSpPr/>
          <p:nvPr/>
        </p:nvGrpSpPr>
        <p:grpSpPr>
          <a:xfrm>
            <a:off x="9601644" y="3305741"/>
            <a:ext cx="219056" cy="289575"/>
            <a:chOff x="2983925" y="3215625"/>
            <a:chExt cx="316712" cy="418668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C5CE7177-CF97-465B-9810-522B622CB640}"/>
                </a:ext>
              </a:extLst>
            </p:cNvPr>
            <p:cNvSpPr/>
            <p:nvPr/>
          </p:nvSpPr>
          <p:spPr>
            <a:xfrm>
              <a:off x="2997135" y="3410807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id="{35C6D2A1-EF67-4F7B-B707-0F1496804D88}"/>
                </a:ext>
              </a:extLst>
            </p:cNvPr>
            <p:cNvSpPr/>
            <p:nvPr/>
          </p:nvSpPr>
          <p:spPr>
            <a:xfrm>
              <a:off x="2983925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2429F59-2285-4FF3-AC2D-6E88CDE2D9FE}"/>
              </a:ext>
            </a:extLst>
          </p:cNvPr>
          <p:cNvGrpSpPr/>
          <p:nvPr/>
        </p:nvGrpSpPr>
        <p:grpSpPr>
          <a:xfrm>
            <a:off x="10111990" y="3293792"/>
            <a:ext cx="373782" cy="301524"/>
            <a:chOff x="4494104" y="4369032"/>
            <a:chExt cx="518999" cy="418668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43D8ADD4-1CE4-4922-AA48-6CD349320504}"/>
                </a:ext>
              </a:extLst>
            </p:cNvPr>
            <p:cNvSpPr/>
            <p:nvPr/>
          </p:nvSpPr>
          <p:spPr>
            <a:xfrm>
              <a:off x="4494104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6" name="Block Arc 115">
              <a:extLst>
                <a:ext uri="{FF2B5EF4-FFF2-40B4-BE49-F238E27FC236}">
                  <a16:creationId xmlns:a16="http://schemas.microsoft.com/office/drawing/2014/main" id="{3482EF92-DCA2-4DF9-B8E1-3D8BF5B8F3E7}"/>
                </a:ext>
              </a:extLst>
            </p:cNvPr>
            <p:cNvSpPr/>
            <p:nvPr/>
          </p:nvSpPr>
          <p:spPr>
            <a:xfrm>
              <a:off x="4696391" y="4369032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6934C4D-6D65-4D89-9F3D-7FA53DACE3C5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83DBCA9-CB37-4708-8108-B943A5A26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EAE17BC-BC87-4CBC-B0B7-B186C23ED58C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8837173-307D-4566-9E57-7DA4689B3104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9869E9D-C938-473A-9FF0-8BA9BA74F30E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AAC58FD-58C3-4569-8155-97554A4F7231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6FC38E2-5D41-40DD-9B49-B222C7C31E55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F59AB41-8C01-47DE-A296-7F439927D54E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EB10DBF-E8BF-4908-B168-0ADF90678964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11B8D22-EDC5-4A09-9DF3-07335721DB8A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AA75C9C-2D7B-49B0-BCDE-58BFBC2055F7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7869768-FB08-4950-B00E-37BECAFAC3D4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9B229D3-7675-46D3-B1B2-FA98B15F59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F4D17BE-D96E-4BD3-8112-CC308463E575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612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68" grpId="0" animBg="1"/>
      <p:bldP spid="69" grpId="0"/>
      <p:bldP spid="70" grpId="0" animBg="1"/>
      <p:bldP spid="71" grpId="0"/>
      <p:bldP spid="72" grpId="0" animBg="1"/>
      <p:bldP spid="74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Critical-Section Granularity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B58A61-A549-420C-9975-81379EE268C2}"/>
                  </a:ext>
                </a:extLst>
              </p:cNvPr>
              <p:cNvSpPr txBox="1"/>
              <p:nvPr/>
            </p:nvSpPr>
            <p:spPr>
              <a:xfrm>
                <a:off x="2590976" y="5862763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B58A61-A549-420C-9975-81379EE2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976" y="5862763"/>
                <a:ext cx="1619036" cy="584775"/>
              </a:xfrm>
              <a:prstGeom prst="rect">
                <a:avLst/>
              </a:prstGeom>
              <a:blipFill>
                <a:blip r:embed="rId2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9113C60-6CD1-4DFB-B5F8-87D8224A6208}"/>
              </a:ext>
            </a:extLst>
          </p:cNvPr>
          <p:cNvSpPr/>
          <p:nvPr/>
        </p:nvSpPr>
        <p:spPr>
          <a:xfrm>
            <a:off x="5137282" y="1496733"/>
            <a:ext cx="166423" cy="137509"/>
          </a:xfrm>
          <a:prstGeom prst="roundRect">
            <a:avLst/>
          </a:prstGeom>
          <a:solidFill>
            <a:srgbClr val="2D538F"/>
          </a:solidFill>
          <a:ln>
            <a:solidFill>
              <a:srgbClr val="003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FFCE7A69-D6A0-411D-8BCB-7829FFEA0C35}"/>
              </a:ext>
            </a:extLst>
          </p:cNvPr>
          <p:cNvSpPr/>
          <p:nvPr/>
        </p:nvSpPr>
        <p:spPr>
          <a:xfrm>
            <a:off x="5129709" y="1376640"/>
            <a:ext cx="181570" cy="240186"/>
          </a:xfrm>
          <a:prstGeom prst="blockArc">
            <a:avLst/>
          </a:prstGeom>
          <a:solidFill>
            <a:srgbClr val="2D538F"/>
          </a:solidFill>
          <a:ln>
            <a:solidFill>
              <a:srgbClr val="003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alibri (Body)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EF6F5F-4B93-40A3-A164-1CFFAC78138E}"/>
              </a:ext>
            </a:extLst>
          </p:cNvPr>
          <p:cNvGrpSpPr/>
          <p:nvPr/>
        </p:nvGrpSpPr>
        <p:grpSpPr>
          <a:xfrm>
            <a:off x="5120723" y="1884126"/>
            <a:ext cx="293474" cy="240186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4662628-B4F7-4C7B-BCEE-A887FA514F79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EA87D142-F4D7-4C79-B7AF-A995B6F4A227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254D4B-AED1-410E-B763-72116707DBE9}"/>
              </a:ext>
            </a:extLst>
          </p:cNvPr>
          <p:cNvGrpSpPr/>
          <p:nvPr/>
        </p:nvGrpSpPr>
        <p:grpSpPr>
          <a:xfrm>
            <a:off x="974659" y="1260598"/>
            <a:ext cx="11080181" cy="996543"/>
            <a:chOff x="974659" y="1260598"/>
            <a:chExt cx="11080181" cy="996543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C7F9811-496E-4027-A787-B7E35D80690D}"/>
                </a:ext>
              </a:extLst>
            </p:cNvPr>
            <p:cNvSpPr/>
            <p:nvPr/>
          </p:nvSpPr>
          <p:spPr>
            <a:xfrm>
              <a:off x="8556482" y="1378019"/>
              <a:ext cx="250632" cy="257602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4A25EB14-92B8-47C6-A5BC-D69357CC2741}"/>
                </a:ext>
              </a:extLst>
            </p:cNvPr>
            <p:cNvSpPr txBox="1"/>
            <p:nvPr/>
          </p:nvSpPr>
          <p:spPr>
            <a:xfrm>
              <a:off x="8875501" y="1260598"/>
              <a:ext cx="2691455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access segment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9B386A2-9251-4C46-8516-AB48F20CE303}"/>
                </a:ext>
              </a:extLst>
            </p:cNvPr>
            <p:cNvSpPr/>
            <p:nvPr/>
          </p:nvSpPr>
          <p:spPr>
            <a:xfrm>
              <a:off x="8556482" y="1872144"/>
              <a:ext cx="250632" cy="257602"/>
            </a:xfrm>
            <a:prstGeom prst="rect">
              <a:avLst/>
            </a:prstGeom>
            <a:solidFill>
              <a:srgbClr val="FFEFC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E013D43F-98A9-49FA-9B37-BFA3DD4D78ED}"/>
                </a:ext>
              </a:extLst>
            </p:cNvPr>
            <p:cNvSpPr txBox="1"/>
            <p:nvPr/>
          </p:nvSpPr>
          <p:spPr>
            <a:xfrm>
              <a:off x="8875499" y="1754723"/>
              <a:ext cx="3179341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non-access segment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35A180B-5942-4C9E-AFB3-DE423BF4A4B1}"/>
                </a:ext>
              </a:extLst>
            </p:cNvPr>
            <p:cNvSpPr txBox="1"/>
            <p:nvPr/>
          </p:nvSpPr>
          <p:spPr>
            <a:xfrm>
              <a:off x="5414196" y="1272577"/>
              <a:ext cx="2366543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lock request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75E739-A29A-46A8-938D-1D737C558A65}"/>
                </a:ext>
              </a:extLst>
            </p:cNvPr>
            <p:cNvSpPr txBox="1"/>
            <p:nvPr/>
          </p:nvSpPr>
          <p:spPr>
            <a:xfrm>
              <a:off x="5414197" y="1764697"/>
              <a:ext cx="2477033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unlock request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5838587-04DE-4BB5-8981-611AE5F860D0}"/>
                </a:ext>
              </a:extLst>
            </p:cNvPr>
            <p:cNvSpPr/>
            <p:nvPr/>
          </p:nvSpPr>
          <p:spPr>
            <a:xfrm>
              <a:off x="974659" y="1379677"/>
              <a:ext cx="250632" cy="25760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A8A8805-57BC-453A-8BDE-F75DD87D86BB}"/>
                </a:ext>
              </a:extLst>
            </p:cNvPr>
            <p:cNvSpPr txBox="1"/>
            <p:nvPr/>
          </p:nvSpPr>
          <p:spPr>
            <a:xfrm>
              <a:off x="1293676" y="1262254"/>
              <a:ext cx="3398118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unprotected section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0B100E3-CFE7-4052-AFEF-2671265D2A60}"/>
                </a:ext>
              </a:extLst>
            </p:cNvPr>
            <p:cNvSpPr/>
            <p:nvPr/>
          </p:nvSpPr>
          <p:spPr>
            <a:xfrm>
              <a:off x="974659" y="1873801"/>
              <a:ext cx="250632" cy="257602"/>
            </a:xfrm>
            <a:prstGeom prst="rect">
              <a:avLst/>
            </a:prstGeom>
            <a:pattFill prst="ltHorz">
              <a:fgClr>
                <a:srgbClr val="2D538F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7ECECFB-E056-46D9-A167-8DD59AB6A89C}"/>
                </a:ext>
              </a:extLst>
            </p:cNvPr>
            <p:cNvSpPr txBox="1"/>
            <p:nvPr/>
          </p:nvSpPr>
          <p:spPr>
            <a:xfrm>
              <a:off x="1293679" y="1756380"/>
              <a:ext cx="2640212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critical section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93992EF-D227-422B-A32C-D0F7B5E8DC8E}"/>
              </a:ext>
            </a:extLst>
          </p:cNvPr>
          <p:cNvSpPr/>
          <p:nvPr/>
        </p:nvSpPr>
        <p:spPr>
          <a:xfrm>
            <a:off x="3154787" y="3680223"/>
            <a:ext cx="516427" cy="7746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449632A-D286-4A16-B990-A15B86B55925}"/>
              </a:ext>
            </a:extLst>
          </p:cNvPr>
          <p:cNvSpPr/>
          <p:nvPr/>
        </p:nvSpPr>
        <p:spPr>
          <a:xfrm>
            <a:off x="3169403" y="4967956"/>
            <a:ext cx="516427" cy="7746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E31184-C053-42D5-8CBF-6C9FD1B058D8}"/>
              </a:ext>
            </a:extLst>
          </p:cNvPr>
          <p:cNvGrpSpPr/>
          <p:nvPr/>
        </p:nvGrpSpPr>
        <p:grpSpPr>
          <a:xfrm>
            <a:off x="1593001" y="2396753"/>
            <a:ext cx="3642108" cy="3345844"/>
            <a:chOff x="1593001" y="2396753"/>
            <a:chExt cx="3642108" cy="334584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250BEFD-3B2B-456F-BC81-AFE8284E924B}"/>
                </a:ext>
              </a:extLst>
            </p:cNvPr>
            <p:cNvGrpSpPr/>
            <p:nvPr/>
          </p:nvGrpSpPr>
          <p:grpSpPr>
            <a:xfrm>
              <a:off x="1593001" y="2396753"/>
              <a:ext cx="3614986" cy="774641"/>
              <a:chOff x="2676735" y="3906100"/>
              <a:chExt cx="3614986" cy="77464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0C8E32-F079-4B6F-BF9A-9D17B3872387}"/>
                  </a:ext>
                </a:extLst>
              </p:cNvPr>
              <p:cNvSpPr/>
              <p:nvPr/>
            </p:nvSpPr>
            <p:spPr>
              <a:xfrm>
                <a:off x="2676735" y="3906101"/>
                <a:ext cx="3614986" cy="774640"/>
              </a:xfrm>
              <a:prstGeom prst="rect">
                <a:avLst/>
              </a:prstGeom>
              <a:solidFill>
                <a:srgbClr val="FFEFC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79E1662-1F6F-4561-972B-4BC078415D04}"/>
                  </a:ext>
                </a:extLst>
              </p:cNvPr>
              <p:cNvSpPr/>
              <p:nvPr/>
            </p:nvSpPr>
            <p:spPr>
              <a:xfrm>
                <a:off x="4226015" y="3906100"/>
                <a:ext cx="516427" cy="774640"/>
              </a:xfrm>
              <a:prstGeom prst="rect">
                <a:avLst/>
              </a:prstGeom>
              <a:pattFill prst="plaid">
                <a:fgClr>
                  <a:srgbClr val="2D538F"/>
                </a:fgClr>
                <a:bgClr>
                  <a:schemeClr val="bg1"/>
                </a:bgClr>
              </a:patt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72F03BB-C72F-4626-A53F-C95F9CC9E670}"/>
                </a:ext>
              </a:extLst>
            </p:cNvPr>
            <p:cNvSpPr/>
            <p:nvPr/>
          </p:nvSpPr>
          <p:spPr>
            <a:xfrm>
              <a:off x="1605507" y="3680224"/>
              <a:ext cx="3614986" cy="77464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EC3B8A4-B957-4B6E-B7C4-7BF9AD3371ED}"/>
                </a:ext>
              </a:extLst>
            </p:cNvPr>
            <p:cNvSpPr/>
            <p:nvPr/>
          </p:nvSpPr>
          <p:spPr>
            <a:xfrm>
              <a:off x="1620123" y="4967957"/>
              <a:ext cx="3614986" cy="77464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80D814-E47B-410E-8C3A-F1D79CAC21E5}"/>
              </a:ext>
            </a:extLst>
          </p:cNvPr>
          <p:cNvGrpSpPr/>
          <p:nvPr/>
        </p:nvGrpSpPr>
        <p:grpSpPr>
          <a:xfrm>
            <a:off x="3045259" y="3299037"/>
            <a:ext cx="888632" cy="1617495"/>
            <a:chOff x="3045259" y="3299037"/>
            <a:chExt cx="888632" cy="16174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9F1C43-1988-4C0B-8B2F-FDCF180A6301}"/>
                </a:ext>
              </a:extLst>
            </p:cNvPr>
            <p:cNvGrpSpPr/>
            <p:nvPr/>
          </p:nvGrpSpPr>
          <p:grpSpPr>
            <a:xfrm>
              <a:off x="3045259" y="3310986"/>
              <a:ext cx="219056" cy="289575"/>
              <a:chOff x="2983925" y="3215625"/>
              <a:chExt cx="316712" cy="418668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6A51DEA9-40CF-411A-9A26-A01BE7839210}"/>
                  </a:ext>
                </a:extLst>
              </p:cNvPr>
              <p:cNvSpPr/>
              <p:nvPr/>
            </p:nvSpPr>
            <p:spPr>
              <a:xfrm>
                <a:off x="2997135" y="3410807"/>
                <a:ext cx="290292" cy="223486"/>
              </a:xfrm>
              <a:prstGeom prst="roundRect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84" name="Block Arc 83">
                <a:extLst>
                  <a:ext uri="{FF2B5EF4-FFF2-40B4-BE49-F238E27FC236}">
                    <a16:creationId xmlns:a16="http://schemas.microsoft.com/office/drawing/2014/main" id="{6834090E-C229-4ED1-94FC-11164C3EE287}"/>
                  </a:ext>
                </a:extLst>
              </p:cNvPr>
              <p:cNvSpPr/>
              <p:nvPr/>
            </p:nvSpPr>
            <p:spPr>
              <a:xfrm>
                <a:off x="2983925" y="3215625"/>
                <a:ext cx="316712" cy="390362"/>
              </a:xfrm>
              <a:prstGeom prst="blockArc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D60EEFD-600B-473C-AE4A-C834A448A83D}"/>
                </a:ext>
              </a:extLst>
            </p:cNvPr>
            <p:cNvGrpSpPr/>
            <p:nvPr/>
          </p:nvGrpSpPr>
          <p:grpSpPr>
            <a:xfrm>
              <a:off x="3045259" y="4618298"/>
              <a:ext cx="219056" cy="289575"/>
              <a:chOff x="2983925" y="3215625"/>
              <a:chExt cx="316712" cy="418668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EC38E0F8-DF9A-48FE-BB62-264278EEF2A2}"/>
                  </a:ext>
                </a:extLst>
              </p:cNvPr>
              <p:cNvSpPr/>
              <p:nvPr/>
            </p:nvSpPr>
            <p:spPr>
              <a:xfrm>
                <a:off x="2997135" y="3410807"/>
                <a:ext cx="290292" cy="223486"/>
              </a:xfrm>
              <a:prstGeom prst="roundRect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87" name="Block Arc 86">
                <a:extLst>
                  <a:ext uri="{FF2B5EF4-FFF2-40B4-BE49-F238E27FC236}">
                    <a16:creationId xmlns:a16="http://schemas.microsoft.com/office/drawing/2014/main" id="{92FC4914-F582-483E-BC03-0BDE5E0D4F9C}"/>
                  </a:ext>
                </a:extLst>
              </p:cNvPr>
              <p:cNvSpPr/>
              <p:nvPr/>
            </p:nvSpPr>
            <p:spPr>
              <a:xfrm>
                <a:off x="2983925" y="3215625"/>
                <a:ext cx="316712" cy="390362"/>
              </a:xfrm>
              <a:prstGeom prst="blockArc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9259D5-BFDA-4AB8-B90F-9A1C7E7859C8}"/>
                </a:ext>
              </a:extLst>
            </p:cNvPr>
            <p:cNvGrpSpPr/>
            <p:nvPr/>
          </p:nvGrpSpPr>
          <p:grpSpPr>
            <a:xfrm>
              <a:off x="3560109" y="4615008"/>
              <a:ext cx="373782" cy="301524"/>
              <a:chOff x="4494104" y="4369032"/>
              <a:chExt cx="518999" cy="418668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6D8715E9-72F9-40E7-AEFD-3334F7CEA3FB}"/>
                  </a:ext>
                </a:extLst>
              </p:cNvPr>
              <p:cNvSpPr/>
              <p:nvPr/>
            </p:nvSpPr>
            <p:spPr>
              <a:xfrm>
                <a:off x="4494104" y="4564214"/>
                <a:ext cx="290292" cy="223486"/>
              </a:xfrm>
              <a:prstGeom prst="roundRect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89" name="Block Arc 88">
                <a:extLst>
                  <a:ext uri="{FF2B5EF4-FFF2-40B4-BE49-F238E27FC236}">
                    <a16:creationId xmlns:a16="http://schemas.microsoft.com/office/drawing/2014/main" id="{17247AF9-17E4-43C3-934A-49766BCCC24A}"/>
                  </a:ext>
                </a:extLst>
              </p:cNvPr>
              <p:cNvSpPr/>
              <p:nvPr/>
            </p:nvSpPr>
            <p:spPr>
              <a:xfrm>
                <a:off x="4696391" y="4369032"/>
                <a:ext cx="316712" cy="390362"/>
              </a:xfrm>
              <a:prstGeom prst="blockArc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B6F8D5-71C2-495C-998F-F2326D14A5DF}"/>
                </a:ext>
              </a:extLst>
            </p:cNvPr>
            <p:cNvGrpSpPr/>
            <p:nvPr/>
          </p:nvGrpSpPr>
          <p:grpSpPr>
            <a:xfrm>
              <a:off x="3555605" y="3299037"/>
              <a:ext cx="373782" cy="301524"/>
              <a:chOff x="4494104" y="4369032"/>
              <a:chExt cx="518999" cy="418668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76393C1-7BB4-44F7-ADEF-BB5891076FB2}"/>
                  </a:ext>
                </a:extLst>
              </p:cNvPr>
              <p:cNvSpPr/>
              <p:nvPr/>
            </p:nvSpPr>
            <p:spPr>
              <a:xfrm>
                <a:off x="4494104" y="4564214"/>
                <a:ext cx="290292" cy="223486"/>
              </a:xfrm>
              <a:prstGeom prst="roundRect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92" name="Block Arc 91">
                <a:extLst>
                  <a:ext uri="{FF2B5EF4-FFF2-40B4-BE49-F238E27FC236}">
                    <a16:creationId xmlns:a16="http://schemas.microsoft.com/office/drawing/2014/main" id="{1B63365F-C4E4-4BFA-BB97-72D44C235965}"/>
                  </a:ext>
                </a:extLst>
              </p:cNvPr>
              <p:cNvSpPr/>
              <p:nvPr/>
            </p:nvSpPr>
            <p:spPr>
              <a:xfrm>
                <a:off x="4696391" y="4369032"/>
                <a:ext cx="316712" cy="390362"/>
              </a:xfrm>
              <a:prstGeom prst="blockArc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/>
              <p:nvPr/>
            </p:nvSpPr>
            <p:spPr>
              <a:xfrm>
                <a:off x="7872280" y="5862762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80" y="5862762"/>
                <a:ext cx="1619036" cy="584775"/>
              </a:xfrm>
              <a:prstGeom prst="rect">
                <a:avLst/>
              </a:prstGeom>
              <a:blipFill>
                <a:blip r:embed="rId3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F7E25685-ED24-4EB1-B459-3AE49D1DA012}"/>
              </a:ext>
            </a:extLst>
          </p:cNvPr>
          <p:cNvSpPr/>
          <p:nvPr/>
        </p:nvSpPr>
        <p:spPr>
          <a:xfrm>
            <a:off x="6107014" y="2397827"/>
            <a:ext cx="5164266" cy="779949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56511FA-1846-4817-8B04-5E0FFF5E90B4}"/>
              </a:ext>
            </a:extLst>
          </p:cNvPr>
          <p:cNvSpPr/>
          <p:nvPr/>
        </p:nvSpPr>
        <p:spPr>
          <a:xfrm>
            <a:off x="7138705" y="2397825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346490-70F8-40EC-A45C-8BF63D395A1C}"/>
              </a:ext>
            </a:extLst>
          </p:cNvPr>
          <p:cNvSpPr/>
          <p:nvPr/>
        </p:nvSpPr>
        <p:spPr>
          <a:xfrm>
            <a:off x="8206450" y="2398141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6BA9A5F-EC68-4A90-9F80-5B5FE4A5FF9B}"/>
              </a:ext>
            </a:extLst>
          </p:cNvPr>
          <p:cNvSpPr/>
          <p:nvPr/>
        </p:nvSpPr>
        <p:spPr>
          <a:xfrm>
            <a:off x="9723537" y="2396753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593CC2-DEA8-4BFD-B04E-5D23807D283D}"/>
              </a:ext>
            </a:extLst>
          </p:cNvPr>
          <p:cNvSpPr/>
          <p:nvPr/>
        </p:nvSpPr>
        <p:spPr>
          <a:xfrm>
            <a:off x="6107014" y="3679177"/>
            <a:ext cx="5164266" cy="7799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62353B-CA98-49B6-B472-81E2A1116675}"/>
              </a:ext>
            </a:extLst>
          </p:cNvPr>
          <p:cNvSpPr/>
          <p:nvPr/>
        </p:nvSpPr>
        <p:spPr>
          <a:xfrm>
            <a:off x="7138705" y="3679175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7BB52DA-8CA6-473B-8543-BE4035518899}"/>
              </a:ext>
            </a:extLst>
          </p:cNvPr>
          <p:cNvSpPr/>
          <p:nvPr/>
        </p:nvSpPr>
        <p:spPr>
          <a:xfrm>
            <a:off x="8206450" y="3679491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F9DD064-8250-4BBB-AD60-E699860310D0}"/>
              </a:ext>
            </a:extLst>
          </p:cNvPr>
          <p:cNvSpPr/>
          <p:nvPr/>
        </p:nvSpPr>
        <p:spPr>
          <a:xfrm>
            <a:off x="9723537" y="3678103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BE75AB-2EB6-47FD-A5BC-282BFB8F7D3F}"/>
              </a:ext>
            </a:extLst>
          </p:cNvPr>
          <p:cNvSpPr/>
          <p:nvPr/>
        </p:nvSpPr>
        <p:spPr>
          <a:xfrm>
            <a:off x="6107014" y="4967956"/>
            <a:ext cx="5164266" cy="7799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66F2837-283E-49CE-A461-0FCCC3730DC6}"/>
              </a:ext>
            </a:extLst>
          </p:cNvPr>
          <p:cNvSpPr/>
          <p:nvPr/>
        </p:nvSpPr>
        <p:spPr>
          <a:xfrm>
            <a:off x="7138705" y="4966882"/>
            <a:ext cx="3101258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BE3C7A4-4D15-4F01-88A0-59870BE763F4}"/>
              </a:ext>
            </a:extLst>
          </p:cNvPr>
          <p:cNvGrpSpPr/>
          <p:nvPr/>
        </p:nvGrpSpPr>
        <p:grpSpPr>
          <a:xfrm>
            <a:off x="7029177" y="3301197"/>
            <a:ext cx="219056" cy="289575"/>
            <a:chOff x="2983925" y="3215625"/>
            <a:chExt cx="316712" cy="418668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AB2BCE9B-95DC-473C-B55D-EB5C2617C654}"/>
                </a:ext>
              </a:extLst>
            </p:cNvPr>
            <p:cNvSpPr/>
            <p:nvPr/>
          </p:nvSpPr>
          <p:spPr>
            <a:xfrm>
              <a:off x="2997135" y="3410807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95" name="Block Arc 94">
              <a:extLst>
                <a:ext uri="{FF2B5EF4-FFF2-40B4-BE49-F238E27FC236}">
                  <a16:creationId xmlns:a16="http://schemas.microsoft.com/office/drawing/2014/main" id="{42F7290F-E193-447D-BBCA-6A7ECE110188}"/>
                </a:ext>
              </a:extLst>
            </p:cNvPr>
            <p:cNvSpPr/>
            <p:nvPr/>
          </p:nvSpPr>
          <p:spPr>
            <a:xfrm>
              <a:off x="2983925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C444218-CA1A-4892-B5DD-EC741B790FD3}"/>
              </a:ext>
            </a:extLst>
          </p:cNvPr>
          <p:cNvGrpSpPr/>
          <p:nvPr/>
        </p:nvGrpSpPr>
        <p:grpSpPr>
          <a:xfrm>
            <a:off x="7029177" y="4608509"/>
            <a:ext cx="219056" cy="289575"/>
            <a:chOff x="2983925" y="3215625"/>
            <a:chExt cx="316712" cy="418668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48E9F16C-9424-4B19-8462-9BC4EC1A9E12}"/>
                </a:ext>
              </a:extLst>
            </p:cNvPr>
            <p:cNvSpPr/>
            <p:nvPr/>
          </p:nvSpPr>
          <p:spPr>
            <a:xfrm>
              <a:off x="2997135" y="3410807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98" name="Block Arc 97">
              <a:extLst>
                <a:ext uri="{FF2B5EF4-FFF2-40B4-BE49-F238E27FC236}">
                  <a16:creationId xmlns:a16="http://schemas.microsoft.com/office/drawing/2014/main" id="{B3041C78-7CA3-4E14-B94C-822C6FC7905B}"/>
                </a:ext>
              </a:extLst>
            </p:cNvPr>
            <p:cNvSpPr/>
            <p:nvPr/>
          </p:nvSpPr>
          <p:spPr>
            <a:xfrm>
              <a:off x="2983925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43F011-551B-479C-ACF0-2AA5AC5050C5}"/>
              </a:ext>
            </a:extLst>
          </p:cNvPr>
          <p:cNvGrpSpPr/>
          <p:nvPr/>
        </p:nvGrpSpPr>
        <p:grpSpPr>
          <a:xfrm>
            <a:off x="10134451" y="4605219"/>
            <a:ext cx="373782" cy="301524"/>
            <a:chOff x="4494104" y="4369032"/>
            <a:chExt cx="518999" cy="418668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10539B8E-3E7A-45A0-8B2F-86F47C4EDA7D}"/>
                </a:ext>
              </a:extLst>
            </p:cNvPr>
            <p:cNvSpPr/>
            <p:nvPr/>
          </p:nvSpPr>
          <p:spPr>
            <a:xfrm>
              <a:off x="4494104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16D47DAA-E6C4-4381-883D-A7E55AE45DC2}"/>
                </a:ext>
              </a:extLst>
            </p:cNvPr>
            <p:cNvSpPr/>
            <p:nvPr/>
          </p:nvSpPr>
          <p:spPr>
            <a:xfrm>
              <a:off x="4696391" y="4369032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7CC7301-B258-4C8C-BAC2-86C48EBC1891}"/>
              </a:ext>
            </a:extLst>
          </p:cNvPr>
          <p:cNvGrpSpPr/>
          <p:nvPr/>
        </p:nvGrpSpPr>
        <p:grpSpPr>
          <a:xfrm>
            <a:off x="7539523" y="3289248"/>
            <a:ext cx="373782" cy="301524"/>
            <a:chOff x="4494104" y="4369032"/>
            <a:chExt cx="518999" cy="418668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0308995C-0329-4B3D-8253-69FD3222122C}"/>
                </a:ext>
              </a:extLst>
            </p:cNvPr>
            <p:cNvSpPr/>
            <p:nvPr/>
          </p:nvSpPr>
          <p:spPr>
            <a:xfrm>
              <a:off x="4494104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BF6ACD5B-278C-46AB-8CBA-2735344306C0}"/>
                </a:ext>
              </a:extLst>
            </p:cNvPr>
            <p:cNvSpPr/>
            <p:nvPr/>
          </p:nvSpPr>
          <p:spPr>
            <a:xfrm>
              <a:off x="4696391" y="4369032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2A5F5A-82CE-4456-ADDC-ED6261103BC4}"/>
              </a:ext>
            </a:extLst>
          </p:cNvPr>
          <p:cNvGrpSpPr/>
          <p:nvPr/>
        </p:nvGrpSpPr>
        <p:grpSpPr>
          <a:xfrm>
            <a:off x="8096922" y="3301197"/>
            <a:ext cx="219056" cy="289575"/>
            <a:chOff x="2983925" y="3215625"/>
            <a:chExt cx="316712" cy="418668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2EE86DE6-F1A1-47C0-B864-C457A9C910DC}"/>
                </a:ext>
              </a:extLst>
            </p:cNvPr>
            <p:cNvSpPr/>
            <p:nvPr/>
          </p:nvSpPr>
          <p:spPr>
            <a:xfrm>
              <a:off x="2997135" y="3410807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2FDC0688-9114-49C1-9FF3-6504F6A59F29}"/>
                </a:ext>
              </a:extLst>
            </p:cNvPr>
            <p:cNvSpPr/>
            <p:nvPr/>
          </p:nvSpPr>
          <p:spPr>
            <a:xfrm>
              <a:off x="2983925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A1A29F2-A609-4ECF-A4D3-7B4CCD5EF102}"/>
              </a:ext>
            </a:extLst>
          </p:cNvPr>
          <p:cNvGrpSpPr/>
          <p:nvPr/>
        </p:nvGrpSpPr>
        <p:grpSpPr>
          <a:xfrm>
            <a:off x="8607268" y="3289248"/>
            <a:ext cx="373782" cy="301524"/>
            <a:chOff x="4494104" y="4369032"/>
            <a:chExt cx="518999" cy="418668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BCD98A6A-9495-4C75-8E84-A511E6F9D9FE}"/>
                </a:ext>
              </a:extLst>
            </p:cNvPr>
            <p:cNvSpPr/>
            <p:nvPr/>
          </p:nvSpPr>
          <p:spPr>
            <a:xfrm>
              <a:off x="4494104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8DA47BCE-4876-44FA-9BC1-D8651A0E1672}"/>
                </a:ext>
              </a:extLst>
            </p:cNvPr>
            <p:cNvSpPr/>
            <p:nvPr/>
          </p:nvSpPr>
          <p:spPr>
            <a:xfrm>
              <a:off x="4696391" y="4369032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21841EB-62DF-4A57-BA92-276541D4BC2B}"/>
              </a:ext>
            </a:extLst>
          </p:cNvPr>
          <p:cNvGrpSpPr/>
          <p:nvPr/>
        </p:nvGrpSpPr>
        <p:grpSpPr>
          <a:xfrm>
            <a:off x="9601644" y="3305741"/>
            <a:ext cx="219056" cy="289575"/>
            <a:chOff x="2983925" y="3215625"/>
            <a:chExt cx="316712" cy="418668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C5CE7177-CF97-465B-9810-522B622CB640}"/>
                </a:ext>
              </a:extLst>
            </p:cNvPr>
            <p:cNvSpPr/>
            <p:nvPr/>
          </p:nvSpPr>
          <p:spPr>
            <a:xfrm>
              <a:off x="2997135" y="3410807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id="{35C6D2A1-EF67-4F7B-B707-0F1496804D88}"/>
                </a:ext>
              </a:extLst>
            </p:cNvPr>
            <p:cNvSpPr/>
            <p:nvPr/>
          </p:nvSpPr>
          <p:spPr>
            <a:xfrm>
              <a:off x="2983925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2429F59-2285-4FF3-AC2D-6E88CDE2D9FE}"/>
              </a:ext>
            </a:extLst>
          </p:cNvPr>
          <p:cNvGrpSpPr/>
          <p:nvPr/>
        </p:nvGrpSpPr>
        <p:grpSpPr>
          <a:xfrm>
            <a:off x="10111990" y="3293792"/>
            <a:ext cx="373782" cy="301524"/>
            <a:chOff x="4494104" y="4369032"/>
            <a:chExt cx="518999" cy="418668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43D8ADD4-1CE4-4922-AA48-6CD349320504}"/>
                </a:ext>
              </a:extLst>
            </p:cNvPr>
            <p:cNvSpPr/>
            <p:nvPr/>
          </p:nvSpPr>
          <p:spPr>
            <a:xfrm>
              <a:off x="4494104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6" name="Block Arc 115">
              <a:extLst>
                <a:ext uri="{FF2B5EF4-FFF2-40B4-BE49-F238E27FC236}">
                  <a16:creationId xmlns:a16="http://schemas.microsoft.com/office/drawing/2014/main" id="{3482EF92-DCA2-4DF9-B8E1-3D8BF5B8F3E7}"/>
                </a:ext>
              </a:extLst>
            </p:cNvPr>
            <p:cNvSpPr/>
            <p:nvPr/>
          </p:nvSpPr>
          <p:spPr>
            <a:xfrm>
              <a:off x="4696391" y="4369032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F0E1FE3-6D48-4868-BB97-6FD4028DCCEE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9B22175-C683-4F00-B7DD-A241767C8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FCABE35-1357-4D32-89AF-4EDB8F21E2A3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6CD3253B-25E0-4273-8248-E886DE41904A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93A5395-C874-41B1-9596-5960BBDE0397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17CCBED-16BE-47F2-AE54-3BB73186E68C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709EE21-9122-4552-B16A-EC80C40ED9F0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EDCACBA-6E7F-4FBF-ACE1-ECE28975A9FD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60EE781-C65F-4E87-ACF4-9DCDE0F53E89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6057C4F-F8B9-4E9A-9955-0E53D3C05E75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708A0B1-F27C-40E2-B755-65188CA21E08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4054267-97CF-426C-86B7-758F0E0B2878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A6168ED-9E9B-4BBB-9A7C-6A8C13F0118B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8A49BEF5-27AF-4689-A02C-A13A5BF3BE57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62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Critical-Section Granularity and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B58A61-A549-420C-9975-81379EE268C2}"/>
                  </a:ext>
                </a:extLst>
              </p:cNvPr>
              <p:cNvSpPr txBox="1"/>
              <p:nvPr/>
            </p:nvSpPr>
            <p:spPr>
              <a:xfrm>
                <a:off x="2590976" y="5862763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B58A61-A549-420C-9975-81379EE2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976" y="5862763"/>
                <a:ext cx="1619036" cy="584775"/>
              </a:xfrm>
              <a:prstGeom prst="rect">
                <a:avLst/>
              </a:prstGeom>
              <a:blipFill>
                <a:blip r:embed="rId2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9113C60-6CD1-4DFB-B5F8-87D8224A6208}"/>
              </a:ext>
            </a:extLst>
          </p:cNvPr>
          <p:cNvSpPr/>
          <p:nvPr/>
        </p:nvSpPr>
        <p:spPr>
          <a:xfrm>
            <a:off x="5137282" y="1496733"/>
            <a:ext cx="166423" cy="137509"/>
          </a:xfrm>
          <a:prstGeom prst="roundRect">
            <a:avLst/>
          </a:prstGeom>
          <a:solidFill>
            <a:srgbClr val="2D538F"/>
          </a:solidFill>
          <a:ln>
            <a:solidFill>
              <a:srgbClr val="003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FFCE7A69-D6A0-411D-8BCB-7829FFEA0C35}"/>
              </a:ext>
            </a:extLst>
          </p:cNvPr>
          <p:cNvSpPr/>
          <p:nvPr/>
        </p:nvSpPr>
        <p:spPr>
          <a:xfrm>
            <a:off x="5129709" y="1376640"/>
            <a:ext cx="181570" cy="240186"/>
          </a:xfrm>
          <a:prstGeom prst="blockArc">
            <a:avLst/>
          </a:prstGeom>
          <a:solidFill>
            <a:srgbClr val="2D538F"/>
          </a:solidFill>
          <a:ln>
            <a:solidFill>
              <a:srgbClr val="003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alibri (Body)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EF6F5F-4B93-40A3-A164-1CFFAC78138E}"/>
              </a:ext>
            </a:extLst>
          </p:cNvPr>
          <p:cNvGrpSpPr/>
          <p:nvPr/>
        </p:nvGrpSpPr>
        <p:grpSpPr>
          <a:xfrm>
            <a:off x="5120723" y="1884126"/>
            <a:ext cx="293474" cy="240186"/>
            <a:chOff x="8439211" y="3546385"/>
            <a:chExt cx="374609" cy="294504"/>
          </a:xfrm>
          <a:solidFill>
            <a:schemeClr val="accent1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4662628-B4F7-4C7B-BCEE-A887FA514F79}"/>
                </a:ext>
              </a:extLst>
            </p:cNvPr>
            <p:cNvSpPr/>
            <p:nvPr/>
          </p:nvSpPr>
          <p:spPr>
            <a:xfrm>
              <a:off x="8439211" y="3683682"/>
              <a:ext cx="209530" cy="157207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EA87D142-F4D7-4C79-B7AF-A995B6F4A227}"/>
                </a:ext>
              </a:extLst>
            </p:cNvPr>
            <p:cNvSpPr/>
            <p:nvPr/>
          </p:nvSpPr>
          <p:spPr>
            <a:xfrm>
              <a:off x="8585220" y="3546385"/>
              <a:ext cx="228600" cy="274593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254D4B-AED1-410E-B763-72116707DBE9}"/>
              </a:ext>
            </a:extLst>
          </p:cNvPr>
          <p:cNvGrpSpPr/>
          <p:nvPr/>
        </p:nvGrpSpPr>
        <p:grpSpPr>
          <a:xfrm>
            <a:off x="974659" y="1260598"/>
            <a:ext cx="11080181" cy="996543"/>
            <a:chOff x="974659" y="1260598"/>
            <a:chExt cx="11080181" cy="996543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C7F9811-496E-4027-A787-B7E35D80690D}"/>
                </a:ext>
              </a:extLst>
            </p:cNvPr>
            <p:cNvSpPr/>
            <p:nvPr/>
          </p:nvSpPr>
          <p:spPr>
            <a:xfrm>
              <a:off x="8556482" y="1378019"/>
              <a:ext cx="250632" cy="257602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4A25EB14-92B8-47C6-A5BC-D69357CC2741}"/>
                </a:ext>
              </a:extLst>
            </p:cNvPr>
            <p:cNvSpPr txBox="1"/>
            <p:nvPr/>
          </p:nvSpPr>
          <p:spPr>
            <a:xfrm>
              <a:off x="8875501" y="1260598"/>
              <a:ext cx="2691455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access segment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9B386A2-9251-4C46-8516-AB48F20CE303}"/>
                </a:ext>
              </a:extLst>
            </p:cNvPr>
            <p:cNvSpPr/>
            <p:nvPr/>
          </p:nvSpPr>
          <p:spPr>
            <a:xfrm>
              <a:off x="8556482" y="1872144"/>
              <a:ext cx="250632" cy="257602"/>
            </a:xfrm>
            <a:prstGeom prst="rect">
              <a:avLst/>
            </a:prstGeom>
            <a:solidFill>
              <a:srgbClr val="FFEFC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E013D43F-98A9-49FA-9B37-BFA3DD4D78ED}"/>
                </a:ext>
              </a:extLst>
            </p:cNvPr>
            <p:cNvSpPr txBox="1"/>
            <p:nvPr/>
          </p:nvSpPr>
          <p:spPr>
            <a:xfrm>
              <a:off x="8875499" y="1754723"/>
              <a:ext cx="3179341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non-access segment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35A180B-5942-4C9E-AFB3-DE423BF4A4B1}"/>
                </a:ext>
              </a:extLst>
            </p:cNvPr>
            <p:cNvSpPr txBox="1"/>
            <p:nvPr/>
          </p:nvSpPr>
          <p:spPr>
            <a:xfrm>
              <a:off x="5414196" y="1272577"/>
              <a:ext cx="2366543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lock request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75E739-A29A-46A8-938D-1D737C558A65}"/>
                </a:ext>
              </a:extLst>
            </p:cNvPr>
            <p:cNvSpPr txBox="1"/>
            <p:nvPr/>
          </p:nvSpPr>
          <p:spPr>
            <a:xfrm>
              <a:off x="5414197" y="1764697"/>
              <a:ext cx="2477033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unlock request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5838587-04DE-4BB5-8981-611AE5F860D0}"/>
                </a:ext>
              </a:extLst>
            </p:cNvPr>
            <p:cNvSpPr/>
            <p:nvPr/>
          </p:nvSpPr>
          <p:spPr>
            <a:xfrm>
              <a:off x="974659" y="1379677"/>
              <a:ext cx="250632" cy="25760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A8A8805-57BC-453A-8BDE-F75DD87D86BB}"/>
                </a:ext>
              </a:extLst>
            </p:cNvPr>
            <p:cNvSpPr txBox="1"/>
            <p:nvPr/>
          </p:nvSpPr>
          <p:spPr>
            <a:xfrm>
              <a:off x="1293676" y="1262254"/>
              <a:ext cx="3398118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unprotected section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0B100E3-CFE7-4052-AFEF-2671265D2A60}"/>
                </a:ext>
              </a:extLst>
            </p:cNvPr>
            <p:cNvSpPr/>
            <p:nvPr/>
          </p:nvSpPr>
          <p:spPr>
            <a:xfrm>
              <a:off x="974659" y="1873801"/>
              <a:ext cx="250632" cy="257602"/>
            </a:xfrm>
            <a:prstGeom prst="rect">
              <a:avLst/>
            </a:prstGeom>
            <a:pattFill prst="ltHorz">
              <a:fgClr>
                <a:srgbClr val="2D538F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7ECECFB-E056-46D9-A167-8DD59AB6A89C}"/>
                </a:ext>
              </a:extLst>
            </p:cNvPr>
            <p:cNvSpPr txBox="1"/>
            <p:nvPr/>
          </p:nvSpPr>
          <p:spPr>
            <a:xfrm>
              <a:off x="1293679" y="1756380"/>
              <a:ext cx="2640212" cy="49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dirty="0">
                  <a:latin typeface="Calibri (Body)"/>
                </a:rPr>
                <a:t>critical section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93992EF-D227-422B-A32C-D0F7B5E8DC8E}"/>
              </a:ext>
            </a:extLst>
          </p:cNvPr>
          <p:cNvSpPr/>
          <p:nvPr/>
        </p:nvSpPr>
        <p:spPr>
          <a:xfrm>
            <a:off x="3383280" y="3680223"/>
            <a:ext cx="516427" cy="7746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449632A-D286-4A16-B990-A15B86B55925}"/>
              </a:ext>
            </a:extLst>
          </p:cNvPr>
          <p:cNvSpPr/>
          <p:nvPr/>
        </p:nvSpPr>
        <p:spPr>
          <a:xfrm>
            <a:off x="3383280" y="4967956"/>
            <a:ext cx="516427" cy="77464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E31184-C053-42D5-8CBF-6C9FD1B058D8}"/>
              </a:ext>
            </a:extLst>
          </p:cNvPr>
          <p:cNvGrpSpPr/>
          <p:nvPr/>
        </p:nvGrpSpPr>
        <p:grpSpPr>
          <a:xfrm>
            <a:off x="1593001" y="2396753"/>
            <a:ext cx="3867602" cy="3345844"/>
            <a:chOff x="1593001" y="2396753"/>
            <a:chExt cx="3867602" cy="334584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250BEFD-3B2B-456F-BC81-AFE8284E924B}"/>
                </a:ext>
              </a:extLst>
            </p:cNvPr>
            <p:cNvGrpSpPr/>
            <p:nvPr/>
          </p:nvGrpSpPr>
          <p:grpSpPr>
            <a:xfrm>
              <a:off x="1593001" y="2396753"/>
              <a:ext cx="3614986" cy="774641"/>
              <a:chOff x="2676735" y="3906100"/>
              <a:chExt cx="3614986" cy="77464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0C8E32-F079-4B6F-BF9A-9D17B3872387}"/>
                  </a:ext>
                </a:extLst>
              </p:cNvPr>
              <p:cNvSpPr/>
              <p:nvPr/>
            </p:nvSpPr>
            <p:spPr>
              <a:xfrm>
                <a:off x="2676735" y="3906101"/>
                <a:ext cx="3614986" cy="774640"/>
              </a:xfrm>
              <a:prstGeom prst="rect">
                <a:avLst/>
              </a:prstGeom>
              <a:solidFill>
                <a:srgbClr val="FFEFC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79E1662-1F6F-4561-972B-4BC078415D04}"/>
                  </a:ext>
                </a:extLst>
              </p:cNvPr>
              <p:cNvSpPr/>
              <p:nvPr/>
            </p:nvSpPr>
            <p:spPr>
              <a:xfrm>
                <a:off x="4226015" y="3906100"/>
                <a:ext cx="516427" cy="774640"/>
              </a:xfrm>
              <a:prstGeom prst="rect">
                <a:avLst/>
              </a:prstGeom>
              <a:pattFill prst="plaid">
                <a:fgClr>
                  <a:srgbClr val="2D538F"/>
                </a:fgClr>
                <a:bgClr>
                  <a:schemeClr val="bg1"/>
                </a:bgClr>
              </a:patt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72F03BB-C72F-4626-A53F-C95F9CC9E670}"/>
                </a:ext>
              </a:extLst>
            </p:cNvPr>
            <p:cNvSpPr/>
            <p:nvPr/>
          </p:nvSpPr>
          <p:spPr>
            <a:xfrm>
              <a:off x="1605507" y="3680224"/>
              <a:ext cx="3840480" cy="77464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EC3B8A4-B957-4B6E-B7C4-7BF9AD3371ED}"/>
                </a:ext>
              </a:extLst>
            </p:cNvPr>
            <p:cNvSpPr/>
            <p:nvPr/>
          </p:nvSpPr>
          <p:spPr>
            <a:xfrm>
              <a:off x="1620123" y="4967957"/>
              <a:ext cx="3840480" cy="77464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80D814-E47B-410E-8C3A-F1D79CAC21E5}"/>
              </a:ext>
            </a:extLst>
          </p:cNvPr>
          <p:cNvGrpSpPr/>
          <p:nvPr/>
        </p:nvGrpSpPr>
        <p:grpSpPr>
          <a:xfrm>
            <a:off x="3044952" y="3299037"/>
            <a:ext cx="1115068" cy="1617495"/>
            <a:chOff x="3044952" y="3299037"/>
            <a:chExt cx="1115068" cy="16174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9F1C43-1988-4C0B-8B2F-FDCF180A6301}"/>
                </a:ext>
              </a:extLst>
            </p:cNvPr>
            <p:cNvGrpSpPr/>
            <p:nvPr/>
          </p:nvGrpSpPr>
          <p:grpSpPr>
            <a:xfrm>
              <a:off x="3044952" y="3310986"/>
              <a:ext cx="219056" cy="289575"/>
              <a:chOff x="2983483" y="3215625"/>
              <a:chExt cx="316712" cy="418668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6A51DEA9-40CF-411A-9A26-A01BE7839210}"/>
                  </a:ext>
                </a:extLst>
              </p:cNvPr>
              <p:cNvSpPr/>
              <p:nvPr/>
            </p:nvSpPr>
            <p:spPr>
              <a:xfrm>
                <a:off x="2996703" y="3410807"/>
                <a:ext cx="290291" cy="223486"/>
              </a:xfrm>
              <a:prstGeom prst="roundRect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84" name="Block Arc 83">
                <a:extLst>
                  <a:ext uri="{FF2B5EF4-FFF2-40B4-BE49-F238E27FC236}">
                    <a16:creationId xmlns:a16="http://schemas.microsoft.com/office/drawing/2014/main" id="{6834090E-C229-4ED1-94FC-11164C3EE287}"/>
                  </a:ext>
                </a:extLst>
              </p:cNvPr>
              <p:cNvSpPr/>
              <p:nvPr/>
            </p:nvSpPr>
            <p:spPr>
              <a:xfrm>
                <a:off x="2983483" y="3215625"/>
                <a:ext cx="316712" cy="390362"/>
              </a:xfrm>
              <a:prstGeom prst="blockArc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D60EEFD-600B-473C-AE4A-C834A448A83D}"/>
                </a:ext>
              </a:extLst>
            </p:cNvPr>
            <p:cNvGrpSpPr/>
            <p:nvPr/>
          </p:nvGrpSpPr>
          <p:grpSpPr>
            <a:xfrm>
              <a:off x="3045259" y="4618298"/>
              <a:ext cx="219056" cy="289575"/>
              <a:chOff x="2983925" y="3215625"/>
              <a:chExt cx="316712" cy="418668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EC38E0F8-DF9A-48FE-BB62-264278EEF2A2}"/>
                  </a:ext>
                </a:extLst>
              </p:cNvPr>
              <p:cNvSpPr/>
              <p:nvPr/>
            </p:nvSpPr>
            <p:spPr>
              <a:xfrm>
                <a:off x="2997135" y="3410807"/>
                <a:ext cx="290292" cy="223486"/>
              </a:xfrm>
              <a:prstGeom prst="roundRect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87" name="Block Arc 86">
                <a:extLst>
                  <a:ext uri="{FF2B5EF4-FFF2-40B4-BE49-F238E27FC236}">
                    <a16:creationId xmlns:a16="http://schemas.microsoft.com/office/drawing/2014/main" id="{92FC4914-F582-483E-BC03-0BDE5E0D4F9C}"/>
                  </a:ext>
                </a:extLst>
              </p:cNvPr>
              <p:cNvSpPr/>
              <p:nvPr/>
            </p:nvSpPr>
            <p:spPr>
              <a:xfrm>
                <a:off x="2983925" y="3215625"/>
                <a:ext cx="316712" cy="390362"/>
              </a:xfrm>
              <a:prstGeom prst="blockArc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9259D5-BFDA-4AB8-B90F-9A1C7E7859C8}"/>
                </a:ext>
              </a:extLst>
            </p:cNvPr>
            <p:cNvGrpSpPr/>
            <p:nvPr/>
          </p:nvGrpSpPr>
          <p:grpSpPr>
            <a:xfrm>
              <a:off x="3785619" y="4615008"/>
              <a:ext cx="374401" cy="301524"/>
              <a:chOff x="4807220" y="4369032"/>
              <a:chExt cx="519858" cy="418668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6D8715E9-72F9-40E7-AEFD-3334F7CEA3FB}"/>
                  </a:ext>
                </a:extLst>
              </p:cNvPr>
              <p:cNvSpPr/>
              <p:nvPr/>
            </p:nvSpPr>
            <p:spPr>
              <a:xfrm>
                <a:off x="4807220" y="4564214"/>
                <a:ext cx="290292" cy="223486"/>
              </a:xfrm>
              <a:prstGeom prst="roundRect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89" name="Block Arc 88">
                <a:extLst>
                  <a:ext uri="{FF2B5EF4-FFF2-40B4-BE49-F238E27FC236}">
                    <a16:creationId xmlns:a16="http://schemas.microsoft.com/office/drawing/2014/main" id="{17247AF9-17E4-43C3-934A-49766BCCC24A}"/>
                  </a:ext>
                </a:extLst>
              </p:cNvPr>
              <p:cNvSpPr/>
              <p:nvPr/>
            </p:nvSpPr>
            <p:spPr>
              <a:xfrm>
                <a:off x="5010366" y="4369032"/>
                <a:ext cx="316712" cy="390362"/>
              </a:xfrm>
              <a:prstGeom prst="blockArc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B6F8D5-71C2-495C-998F-F2326D14A5DF}"/>
                </a:ext>
              </a:extLst>
            </p:cNvPr>
            <p:cNvGrpSpPr/>
            <p:nvPr/>
          </p:nvGrpSpPr>
          <p:grpSpPr>
            <a:xfrm>
              <a:off x="3785613" y="3299037"/>
              <a:ext cx="374398" cy="301524"/>
              <a:chOff x="4813477" y="4369032"/>
              <a:chExt cx="519855" cy="418668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76393C1-7BB4-44F7-ADEF-BB5891076FB2}"/>
                  </a:ext>
                </a:extLst>
              </p:cNvPr>
              <p:cNvSpPr/>
              <p:nvPr/>
            </p:nvSpPr>
            <p:spPr>
              <a:xfrm>
                <a:off x="4813477" y="4564214"/>
                <a:ext cx="290293" cy="223486"/>
              </a:xfrm>
              <a:prstGeom prst="roundRect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 (Body)"/>
                </a:endParaRPr>
              </a:p>
            </p:txBody>
          </p:sp>
          <p:sp>
            <p:nvSpPr>
              <p:cNvPr id="92" name="Block Arc 91">
                <a:extLst>
                  <a:ext uri="{FF2B5EF4-FFF2-40B4-BE49-F238E27FC236}">
                    <a16:creationId xmlns:a16="http://schemas.microsoft.com/office/drawing/2014/main" id="{1B63365F-C4E4-4BFA-BB97-72D44C235965}"/>
                  </a:ext>
                </a:extLst>
              </p:cNvPr>
              <p:cNvSpPr/>
              <p:nvPr/>
            </p:nvSpPr>
            <p:spPr>
              <a:xfrm>
                <a:off x="5016620" y="4369032"/>
                <a:ext cx="316712" cy="390362"/>
              </a:xfrm>
              <a:prstGeom prst="blockArc">
                <a:avLst/>
              </a:prstGeom>
              <a:solidFill>
                <a:srgbClr val="2D538F"/>
              </a:solidFill>
              <a:ln>
                <a:solidFill>
                  <a:srgbClr val="003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/>
              <p:nvPr/>
            </p:nvSpPr>
            <p:spPr>
              <a:xfrm>
                <a:off x="7872280" y="5864350"/>
                <a:ext cx="1619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FB0B972-CDAE-4E0E-8250-492577A4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80" y="5864350"/>
                <a:ext cx="1619036" cy="584775"/>
              </a:xfrm>
              <a:prstGeom prst="rect">
                <a:avLst/>
              </a:prstGeom>
              <a:blipFill>
                <a:blip r:embed="rId3"/>
                <a:stretch>
                  <a:fillRect l="-9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F7E25685-ED24-4EB1-B459-3AE49D1DA012}"/>
              </a:ext>
            </a:extLst>
          </p:cNvPr>
          <p:cNvSpPr/>
          <p:nvPr/>
        </p:nvSpPr>
        <p:spPr>
          <a:xfrm>
            <a:off x="6107014" y="2399415"/>
            <a:ext cx="5164266" cy="779949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56511FA-1846-4817-8B04-5E0FFF5E90B4}"/>
              </a:ext>
            </a:extLst>
          </p:cNvPr>
          <p:cNvSpPr/>
          <p:nvPr/>
        </p:nvSpPr>
        <p:spPr>
          <a:xfrm>
            <a:off x="7138705" y="2399413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346490-70F8-40EC-A45C-8BF63D395A1C}"/>
              </a:ext>
            </a:extLst>
          </p:cNvPr>
          <p:cNvSpPr/>
          <p:nvPr/>
        </p:nvSpPr>
        <p:spPr>
          <a:xfrm>
            <a:off x="8206450" y="2399729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6BA9A5F-EC68-4A90-9F80-5B5FE4A5FF9B}"/>
              </a:ext>
            </a:extLst>
          </p:cNvPr>
          <p:cNvSpPr/>
          <p:nvPr/>
        </p:nvSpPr>
        <p:spPr>
          <a:xfrm>
            <a:off x="9723537" y="2398341"/>
            <a:ext cx="516426" cy="779949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593CC2-DEA8-4BFD-B04E-5D23807D283D}"/>
              </a:ext>
            </a:extLst>
          </p:cNvPr>
          <p:cNvSpPr/>
          <p:nvPr/>
        </p:nvSpPr>
        <p:spPr>
          <a:xfrm>
            <a:off x="6107014" y="3680765"/>
            <a:ext cx="5852160" cy="7799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D62353B-CA98-49B6-B472-81E2A1116675}"/>
              </a:ext>
            </a:extLst>
          </p:cNvPr>
          <p:cNvSpPr/>
          <p:nvPr/>
        </p:nvSpPr>
        <p:spPr>
          <a:xfrm>
            <a:off x="7370064" y="3680763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7BB52DA-8CA6-473B-8543-BE4035518899}"/>
              </a:ext>
            </a:extLst>
          </p:cNvPr>
          <p:cNvSpPr/>
          <p:nvPr/>
        </p:nvSpPr>
        <p:spPr>
          <a:xfrm>
            <a:off x="8668512" y="3681079"/>
            <a:ext cx="516426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F9DD064-8250-4BBB-AD60-E699860310D0}"/>
              </a:ext>
            </a:extLst>
          </p:cNvPr>
          <p:cNvSpPr/>
          <p:nvPr/>
        </p:nvSpPr>
        <p:spPr>
          <a:xfrm>
            <a:off x="10405872" y="3683829"/>
            <a:ext cx="516426" cy="776371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BE75AB-2EB6-47FD-A5BC-282BFB8F7D3F}"/>
              </a:ext>
            </a:extLst>
          </p:cNvPr>
          <p:cNvSpPr/>
          <p:nvPr/>
        </p:nvSpPr>
        <p:spPr>
          <a:xfrm>
            <a:off x="6107014" y="4969544"/>
            <a:ext cx="5394960" cy="7799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66F2837-283E-49CE-A461-0FCCC3730DC6}"/>
              </a:ext>
            </a:extLst>
          </p:cNvPr>
          <p:cNvSpPr/>
          <p:nvPr/>
        </p:nvSpPr>
        <p:spPr>
          <a:xfrm>
            <a:off x="7370064" y="4968470"/>
            <a:ext cx="3101258" cy="779949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BE3C7A4-4D15-4F01-88A0-59870BE763F4}"/>
              </a:ext>
            </a:extLst>
          </p:cNvPr>
          <p:cNvGrpSpPr/>
          <p:nvPr/>
        </p:nvGrpSpPr>
        <p:grpSpPr>
          <a:xfrm>
            <a:off x="7029177" y="3302785"/>
            <a:ext cx="219056" cy="289575"/>
            <a:chOff x="2983925" y="3215625"/>
            <a:chExt cx="316712" cy="418668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AB2BCE9B-95DC-473C-B55D-EB5C2617C654}"/>
                </a:ext>
              </a:extLst>
            </p:cNvPr>
            <p:cNvSpPr/>
            <p:nvPr/>
          </p:nvSpPr>
          <p:spPr>
            <a:xfrm>
              <a:off x="2997135" y="3410807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95" name="Block Arc 94">
              <a:extLst>
                <a:ext uri="{FF2B5EF4-FFF2-40B4-BE49-F238E27FC236}">
                  <a16:creationId xmlns:a16="http://schemas.microsoft.com/office/drawing/2014/main" id="{42F7290F-E193-447D-BBCA-6A7ECE110188}"/>
                </a:ext>
              </a:extLst>
            </p:cNvPr>
            <p:cNvSpPr/>
            <p:nvPr/>
          </p:nvSpPr>
          <p:spPr>
            <a:xfrm>
              <a:off x="2983925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C444218-CA1A-4892-B5DD-EC741B790FD3}"/>
              </a:ext>
            </a:extLst>
          </p:cNvPr>
          <p:cNvGrpSpPr/>
          <p:nvPr/>
        </p:nvGrpSpPr>
        <p:grpSpPr>
          <a:xfrm>
            <a:off x="7029177" y="4610097"/>
            <a:ext cx="219056" cy="289575"/>
            <a:chOff x="2983925" y="3215625"/>
            <a:chExt cx="316712" cy="418668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48E9F16C-9424-4B19-8462-9BC4EC1A9E12}"/>
                </a:ext>
              </a:extLst>
            </p:cNvPr>
            <p:cNvSpPr/>
            <p:nvPr/>
          </p:nvSpPr>
          <p:spPr>
            <a:xfrm>
              <a:off x="2997135" y="3410807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98" name="Block Arc 97">
              <a:extLst>
                <a:ext uri="{FF2B5EF4-FFF2-40B4-BE49-F238E27FC236}">
                  <a16:creationId xmlns:a16="http://schemas.microsoft.com/office/drawing/2014/main" id="{B3041C78-7CA3-4E14-B94C-822C6FC7905B}"/>
                </a:ext>
              </a:extLst>
            </p:cNvPr>
            <p:cNvSpPr/>
            <p:nvPr/>
          </p:nvSpPr>
          <p:spPr>
            <a:xfrm>
              <a:off x="2983925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43F011-551B-479C-ACF0-2AA5AC5050C5}"/>
              </a:ext>
            </a:extLst>
          </p:cNvPr>
          <p:cNvGrpSpPr/>
          <p:nvPr/>
        </p:nvGrpSpPr>
        <p:grpSpPr>
          <a:xfrm>
            <a:off x="10360151" y="4606807"/>
            <a:ext cx="374397" cy="301524"/>
            <a:chOff x="4807491" y="4369032"/>
            <a:chExt cx="519853" cy="418668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10539B8E-3E7A-45A0-8B2F-86F47C4EDA7D}"/>
                </a:ext>
              </a:extLst>
            </p:cNvPr>
            <p:cNvSpPr/>
            <p:nvPr/>
          </p:nvSpPr>
          <p:spPr>
            <a:xfrm>
              <a:off x="4807491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16D47DAA-E6C4-4381-883D-A7E55AE45DC2}"/>
                </a:ext>
              </a:extLst>
            </p:cNvPr>
            <p:cNvSpPr/>
            <p:nvPr/>
          </p:nvSpPr>
          <p:spPr>
            <a:xfrm>
              <a:off x="5010631" y="4369032"/>
              <a:ext cx="316713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7CC7301-B258-4C8C-BAC2-86C48EBC1891}"/>
              </a:ext>
            </a:extLst>
          </p:cNvPr>
          <p:cNvGrpSpPr/>
          <p:nvPr/>
        </p:nvGrpSpPr>
        <p:grpSpPr>
          <a:xfrm>
            <a:off x="7772397" y="3290836"/>
            <a:ext cx="374402" cy="301524"/>
            <a:chOff x="4817452" y="4369032"/>
            <a:chExt cx="519860" cy="418668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0308995C-0329-4B3D-8253-69FD3222122C}"/>
                </a:ext>
              </a:extLst>
            </p:cNvPr>
            <p:cNvSpPr/>
            <p:nvPr/>
          </p:nvSpPr>
          <p:spPr>
            <a:xfrm>
              <a:off x="4817452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BF6ACD5B-278C-46AB-8CBA-2735344306C0}"/>
                </a:ext>
              </a:extLst>
            </p:cNvPr>
            <p:cNvSpPr/>
            <p:nvPr/>
          </p:nvSpPr>
          <p:spPr>
            <a:xfrm>
              <a:off x="5020600" y="4369032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2A5F5A-82CE-4456-ADDC-ED6261103BC4}"/>
              </a:ext>
            </a:extLst>
          </p:cNvPr>
          <p:cNvGrpSpPr/>
          <p:nvPr/>
        </p:nvGrpSpPr>
        <p:grpSpPr>
          <a:xfrm>
            <a:off x="8330184" y="3302785"/>
            <a:ext cx="219056" cy="289575"/>
            <a:chOff x="3321176" y="3215625"/>
            <a:chExt cx="316712" cy="418668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2EE86DE6-F1A1-47C0-B864-C457A9C910DC}"/>
                </a:ext>
              </a:extLst>
            </p:cNvPr>
            <p:cNvSpPr/>
            <p:nvPr/>
          </p:nvSpPr>
          <p:spPr>
            <a:xfrm>
              <a:off x="3334397" y="3410807"/>
              <a:ext cx="290291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2FDC0688-9114-49C1-9FF3-6504F6A59F29}"/>
                </a:ext>
              </a:extLst>
            </p:cNvPr>
            <p:cNvSpPr/>
            <p:nvPr/>
          </p:nvSpPr>
          <p:spPr>
            <a:xfrm>
              <a:off x="3321176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A1A29F2-A609-4ECF-A4D3-7B4CCD5EF102}"/>
              </a:ext>
            </a:extLst>
          </p:cNvPr>
          <p:cNvGrpSpPr/>
          <p:nvPr/>
        </p:nvGrpSpPr>
        <p:grpSpPr>
          <a:xfrm>
            <a:off x="9061711" y="3290836"/>
            <a:ext cx="374397" cy="301524"/>
            <a:chOff x="5125092" y="4369032"/>
            <a:chExt cx="519852" cy="418668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BCD98A6A-9495-4C75-8E84-A511E6F9D9FE}"/>
                </a:ext>
              </a:extLst>
            </p:cNvPr>
            <p:cNvSpPr/>
            <p:nvPr/>
          </p:nvSpPr>
          <p:spPr>
            <a:xfrm>
              <a:off x="5125092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8DA47BCE-4876-44FA-9BC1-D8651A0E1672}"/>
                </a:ext>
              </a:extLst>
            </p:cNvPr>
            <p:cNvSpPr/>
            <p:nvPr/>
          </p:nvSpPr>
          <p:spPr>
            <a:xfrm>
              <a:off x="5328233" y="4369032"/>
              <a:ext cx="316711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21841EB-62DF-4A57-BA92-276541D4BC2B}"/>
              </a:ext>
            </a:extLst>
          </p:cNvPr>
          <p:cNvGrpSpPr/>
          <p:nvPr/>
        </p:nvGrpSpPr>
        <p:grpSpPr>
          <a:xfrm>
            <a:off x="10058399" y="3307329"/>
            <a:ext cx="219056" cy="289575"/>
            <a:chOff x="3644303" y="3215625"/>
            <a:chExt cx="316712" cy="418668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C5CE7177-CF97-465B-9810-522B622CB640}"/>
                </a:ext>
              </a:extLst>
            </p:cNvPr>
            <p:cNvSpPr/>
            <p:nvPr/>
          </p:nvSpPr>
          <p:spPr>
            <a:xfrm>
              <a:off x="3657525" y="3410807"/>
              <a:ext cx="290291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id="{35C6D2A1-EF67-4F7B-B707-0F1496804D88}"/>
                </a:ext>
              </a:extLst>
            </p:cNvPr>
            <p:cNvSpPr/>
            <p:nvPr/>
          </p:nvSpPr>
          <p:spPr>
            <a:xfrm>
              <a:off x="3644303" y="3215625"/>
              <a:ext cx="316712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2429F59-2285-4FF3-AC2D-6E88CDE2D9FE}"/>
              </a:ext>
            </a:extLst>
          </p:cNvPr>
          <p:cNvGrpSpPr/>
          <p:nvPr/>
        </p:nvGrpSpPr>
        <p:grpSpPr>
          <a:xfrm>
            <a:off x="10799069" y="3295380"/>
            <a:ext cx="374399" cy="301524"/>
            <a:chOff x="5448111" y="4369032"/>
            <a:chExt cx="519855" cy="418668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43D8ADD4-1CE4-4922-AA48-6CD349320504}"/>
                </a:ext>
              </a:extLst>
            </p:cNvPr>
            <p:cNvSpPr/>
            <p:nvPr/>
          </p:nvSpPr>
          <p:spPr>
            <a:xfrm>
              <a:off x="5448111" y="4564214"/>
              <a:ext cx="290292" cy="223486"/>
            </a:xfrm>
            <a:prstGeom prst="roundRect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116" name="Block Arc 115">
              <a:extLst>
                <a:ext uri="{FF2B5EF4-FFF2-40B4-BE49-F238E27FC236}">
                  <a16:creationId xmlns:a16="http://schemas.microsoft.com/office/drawing/2014/main" id="{3482EF92-DCA2-4DF9-B8E1-3D8BF5B8F3E7}"/>
                </a:ext>
              </a:extLst>
            </p:cNvPr>
            <p:cNvSpPr/>
            <p:nvPr/>
          </p:nvSpPr>
          <p:spPr>
            <a:xfrm>
              <a:off x="5651255" y="4369032"/>
              <a:ext cx="316711" cy="390362"/>
            </a:xfrm>
            <a:prstGeom prst="blockArc">
              <a:avLst/>
            </a:prstGeom>
            <a:solidFill>
              <a:srgbClr val="2D538F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6276CB2-1F63-4862-B8E2-5B2F70665A98}"/>
              </a:ext>
            </a:extLst>
          </p:cNvPr>
          <p:cNvSpPr/>
          <p:nvPr/>
        </p:nvSpPr>
        <p:spPr>
          <a:xfrm>
            <a:off x="3154985" y="3679175"/>
            <a:ext cx="228600" cy="774640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9A73C1B-AFAC-4A8C-BCA2-7BFEA86C1677}"/>
              </a:ext>
            </a:extLst>
          </p:cNvPr>
          <p:cNvSpPr/>
          <p:nvPr/>
        </p:nvSpPr>
        <p:spPr>
          <a:xfrm>
            <a:off x="3154870" y="4967160"/>
            <a:ext cx="228600" cy="774640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BE79D75-563F-4EAA-8487-5AAA34E42769}"/>
              </a:ext>
            </a:extLst>
          </p:cNvPr>
          <p:cNvSpPr/>
          <p:nvPr/>
        </p:nvSpPr>
        <p:spPr>
          <a:xfrm>
            <a:off x="7141464" y="4974339"/>
            <a:ext cx="228600" cy="774640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DE0445C-FCEF-4C8C-9BD2-8F6D8553BDBB}"/>
              </a:ext>
            </a:extLst>
          </p:cNvPr>
          <p:cNvSpPr/>
          <p:nvPr/>
        </p:nvSpPr>
        <p:spPr>
          <a:xfrm>
            <a:off x="10177272" y="3685560"/>
            <a:ext cx="228600" cy="774640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8EF8E61-869A-4C87-847B-15182DDCEB61}"/>
              </a:ext>
            </a:extLst>
          </p:cNvPr>
          <p:cNvSpPr/>
          <p:nvPr/>
        </p:nvSpPr>
        <p:spPr>
          <a:xfrm>
            <a:off x="8418865" y="3685560"/>
            <a:ext cx="228600" cy="774640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DA8DF43-FD90-48D2-B2F6-9D4C4D2FAB45}"/>
              </a:ext>
            </a:extLst>
          </p:cNvPr>
          <p:cNvSpPr/>
          <p:nvPr/>
        </p:nvSpPr>
        <p:spPr>
          <a:xfrm>
            <a:off x="7138705" y="3685559"/>
            <a:ext cx="228600" cy="769529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607E6A7-BAB0-4A44-9615-582378C81B59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D6D3FD5-FB7B-46C2-9DD3-6C57F4FD4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F13911E-5336-4F60-9798-19AED24A68AF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3E9E316-4FA9-4D74-8F5A-FB8D5FB5577A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B8BF1E6-5D55-4589-AFCF-C6B36AD05A3B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CA6D9C0-448A-4082-BF27-540290029F59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AE456624-0B9E-4AF9-A60E-0CF27D7EBA49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5A07F32-E1F2-4D00-868E-DCD7959B0BE1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B9E175E-C76F-4701-BA2B-CADB0A2E76D6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F9ECB67B-5347-44EA-8521-647693319BF8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2279AA13-A880-4917-B624-4D3CE849533A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6DAE301-E3B2-400C-A64C-35D7EFAAA334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0E16259-8820-461B-9149-63232C2C6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36E9C2F-63CB-4388-97D2-9D59B7BF1EAA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F013D32-1263-4DAA-91A5-A29C541C2404}"/>
              </a:ext>
            </a:extLst>
          </p:cNvPr>
          <p:cNvCxnSpPr>
            <a:cxnSpLocks/>
            <a:stCxn id="166" idx="0"/>
            <a:endCxn id="119" idx="2"/>
          </p:cNvCxnSpPr>
          <p:nvPr/>
        </p:nvCxnSpPr>
        <p:spPr>
          <a:xfrm flipV="1">
            <a:off x="7068280" y="5748979"/>
            <a:ext cx="187484" cy="498504"/>
          </a:xfrm>
          <a:prstGeom prst="straightConnector1">
            <a:avLst/>
          </a:prstGeom>
          <a:ln w="57150">
            <a:solidFill>
              <a:srgbClr val="2D53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5763C3CB-2CCC-45DA-B50D-60FEEAE7CFA4}"/>
              </a:ext>
            </a:extLst>
          </p:cNvPr>
          <p:cNvSpPr txBox="1"/>
          <p:nvPr/>
        </p:nvSpPr>
        <p:spPr>
          <a:xfrm>
            <a:off x="6391302" y="6247483"/>
            <a:ext cx="1353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D538F"/>
                </a:solidFill>
              </a:rPr>
              <a:t>overhead</a:t>
            </a:r>
          </a:p>
        </p:txBody>
      </p:sp>
    </p:spTree>
    <p:extLst>
      <p:ext uri="{BB962C8B-B14F-4D97-AF65-F5344CB8AC3E}">
        <p14:creationId xmlns:p14="http://schemas.microsoft.com/office/powerpoint/2010/main" val="22615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E70640-D942-48B9-91A5-00F979B1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AB0CA-B0E7-4224-B138-FFBB79974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Access Model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2D538F"/>
                </a:solidFill>
              </a:rPr>
              <a:t>Optimally Grouping Accesses into Critical Sections</a:t>
            </a:r>
          </a:p>
          <a:p>
            <a:pPr>
              <a:lnSpc>
                <a:spcPct val="100000"/>
              </a:lnSpc>
            </a:pPr>
            <a:r>
              <a:rPr lang="en-US" dirty="0"/>
              <a:t>Evaluation</a:t>
            </a:r>
          </a:p>
          <a:p>
            <a:pPr>
              <a:lnSpc>
                <a:spcPct val="100000"/>
              </a:lnSpc>
            </a:pPr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1BE09-F9CA-4FEB-B964-095DCF52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A112BF-BB5F-44EA-99E4-BEA7D632FA9D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974E16-CAFE-4518-9BC0-EFD25C61A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8A186F-1D39-4600-9850-FF8758CD9D7E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08CCC9-C4EF-480C-AC31-D460AFAA9D41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1C7BB9-5555-49DB-A59C-77288F1FEFF4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6A23C9-9B25-430A-9F1F-F2E3EFCAD593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BF0D1C1-47BD-4585-A633-77E77A37D29A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6FC3A4B-95B1-4B83-929A-53A22ACA793B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5A18E0-3735-4CCC-BD21-083CDB76C3E9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65906E-9F08-4413-95BF-1D0FBF68A6B2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C6EC55-0D34-4F47-A7B2-664A980904DB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6F81F76-2130-43DA-82FF-E8093B1ACC82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F36B45B-FF57-4702-834F-943F79576C33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133B86-95AB-42B2-B8A8-D25C4CFBE33D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56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BC96-E008-48F6-82A2-CEEDF87E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Accesses into Critical 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014BA8-AC0B-4D34-873B-8E87D04C36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457200" algn="l"/>
                  </a:tabLst>
                </a:pPr>
                <a:r>
                  <a:rPr lang="en-US" dirty="0"/>
                  <a:t>1. For each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in decreasing-priority order:</a:t>
                </a:r>
              </a:p>
              <a:p>
                <a:pPr marL="0" indent="0">
                  <a:buNone/>
                  <a:tabLst>
                    <a:tab pos="457200" algn="l"/>
                  </a:tabLst>
                </a:pPr>
                <a:r>
                  <a:rPr lang="en-US" dirty="0"/>
                  <a:t>2.  		Compute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 critical-section duration</a:t>
                </a:r>
              </a:p>
              <a:p>
                <a:pPr marL="514350" indent="-514350">
                  <a:buAutoNum type="arabicPeriod" startAt="3"/>
                  <a:tabLst>
                    <a:tab pos="457200" algn="l"/>
                  </a:tabLst>
                </a:pPr>
                <a:r>
                  <a:rPr lang="en-US" dirty="0"/>
                  <a:t>	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accesses the resource:</a:t>
                </a:r>
              </a:p>
              <a:p>
                <a:pPr marL="514350" indent="-514350">
                  <a:buAutoNum type="arabicPeriod" startAt="3"/>
                  <a:tabLst>
                    <a:tab pos="457200" algn="l"/>
                  </a:tabLst>
                </a:pPr>
                <a:r>
                  <a:rPr lang="en-US" dirty="0"/>
                  <a:t>		group accesses into critical section(s)</a:t>
                </a:r>
              </a:p>
              <a:p>
                <a:pPr marL="514350" indent="-514350">
                  <a:buAutoNum type="arabicPeriod" startAt="3"/>
                  <a:tabLst>
                    <a:tab pos="457200" algn="l"/>
                  </a:tabLst>
                </a:pPr>
                <a:r>
                  <a:rPr lang="en-US" dirty="0"/>
                  <a:t>		update 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AutoNum type="arabicPeriod" startAt="3"/>
                  <a:tabLst>
                    <a:tab pos="457200" algn="l"/>
                  </a:tabLst>
                </a:pPr>
                <a:r>
                  <a:rPr lang="en-US" dirty="0"/>
                  <a:t>	Compute blocking tolerance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461963" algn="l"/>
                    <a:tab pos="914400" algn="l"/>
                    <a:tab pos="13763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014BA8-AC0B-4D34-873B-8E87D04C3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9C5D5F28-B2E6-4996-8D70-D53E93950471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9B0658-B754-49E4-9812-7F2DDE5E8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0F6EE0-5068-4D54-9374-7604F4158F24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5491FA-6EB8-48BF-A62F-5E40709B3032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B1578CC-5B51-44AF-8519-2CEED4F519F9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FD423B-966C-4EAB-8AEB-CBB882F01A3F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6E82C6A-3E66-4A46-BF84-0A0155EB3F88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BE19242-A73A-4259-B43C-0424EF01DF0F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F571623-8196-4C33-A2C6-B1C9A547E1C7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306EA76-A218-4304-BE64-9422837A97E3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E9696EE-5941-4613-9478-3130FCA374CF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C10014D-4F7E-4C11-9BDD-FDFCDAAE742C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7281A3-9485-4ADC-9F12-0921CA8BE85A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B81FC09-FEAE-4914-B709-3E6A650D4F18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1879BC7-CCD8-4521-AE5E-5A5A7E01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743" y="502602"/>
            <a:ext cx="2743200" cy="365125"/>
          </a:xfrm>
        </p:spPr>
        <p:txBody>
          <a:bodyPr/>
          <a:lstStyle/>
          <a:p>
            <a:fld id="{2A856870-8B74-4E72-BBFC-16C7594696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38A1-9836-4460-A537-9AACE7C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Accesses into Critical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5A45-F594-449C-BA4F-029381E5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tasks: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EB2BE0-4C4E-4553-9574-976903C5CEDA}"/>
              </a:ext>
            </a:extLst>
          </p:cNvPr>
          <p:cNvSpPr/>
          <p:nvPr/>
        </p:nvSpPr>
        <p:spPr>
          <a:xfrm>
            <a:off x="2239187" y="2505335"/>
            <a:ext cx="3657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A610-3820-4041-9D44-D8C51C9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28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5287D-CAE1-4B91-9DC1-020D5BD4BF6F}"/>
              </a:ext>
            </a:extLst>
          </p:cNvPr>
          <p:cNvSpPr/>
          <p:nvPr/>
        </p:nvSpPr>
        <p:spPr>
          <a:xfrm>
            <a:off x="2227872" y="3249605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2F6290-94FC-42C2-ADA7-D18AFE5566CA}"/>
              </a:ext>
            </a:extLst>
          </p:cNvPr>
          <p:cNvSpPr/>
          <p:nvPr/>
        </p:nvSpPr>
        <p:spPr>
          <a:xfrm>
            <a:off x="2239187" y="4001294"/>
            <a:ext cx="914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DF7D1-EE49-4DD5-94D8-AAC75353D4C6}"/>
              </a:ext>
            </a:extLst>
          </p:cNvPr>
          <p:cNvSpPr/>
          <p:nvPr/>
        </p:nvSpPr>
        <p:spPr>
          <a:xfrm>
            <a:off x="2239187" y="2507703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05EC1-01CB-450B-BEF1-935B95C0AAF6}"/>
              </a:ext>
            </a:extLst>
          </p:cNvPr>
          <p:cNvSpPr/>
          <p:nvPr/>
        </p:nvSpPr>
        <p:spPr>
          <a:xfrm>
            <a:off x="2239187" y="3254627"/>
            <a:ext cx="2743200" cy="456943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8F20AB-4E88-4FAA-A537-CA38B43894B3}"/>
              </a:ext>
            </a:extLst>
          </p:cNvPr>
          <p:cNvSpPr/>
          <p:nvPr/>
        </p:nvSpPr>
        <p:spPr>
          <a:xfrm>
            <a:off x="3159693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F7BB3-5AC8-464D-8484-9BA457C032FF}"/>
              </a:ext>
            </a:extLst>
          </p:cNvPr>
          <p:cNvSpPr/>
          <p:nvPr/>
        </p:nvSpPr>
        <p:spPr>
          <a:xfrm>
            <a:off x="3690912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883C5-DFD2-407F-9CDE-789FE8B023EF}"/>
              </a:ext>
            </a:extLst>
          </p:cNvPr>
          <p:cNvSpPr/>
          <p:nvPr/>
        </p:nvSpPr>
        <p:spPr>
          <a:xfrm>
            <a:off x="4222131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F52BC-2661-421E-8E04-4D22D2A41D47}"/>
              </a:ext>
            </a:extLst>
          </p:cNvPr>
          <p:cNvSpPr/>
          <p:nvPr/>
        </p:nvSpPr>
        <p:spPr>
          <a:xfrm>
            <a:off x="2633682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E04C49-339F-4C42-8F5A-B88952C16FE2}"/>
              </a:ext>
            </a:extLst>
          </p:cNvPr>
          <p:cNvSpPr/>
          <p:nvPr/>
        </p:nvSpPr>
        <p:spPr>
          <a:xfrm>
            <a:off x="2239187" y="5497987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55DB6-E41F-4416-A5CE-BA5AF86277A7}"/>
              </a:ext>
            </a:extLst>
          </p:cNvPr>
          <p:cNvSpPr/>
          <p:nvPr/>
        </p:nvSpPr>
        <p:spPr>
          <a:xfrm>
            <a:off x="2245293" y="4001294"/>
            <a:ext cx="18288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C5ACE-6989-4C55-9689-90E9D9B15262}"/>
              </a:ext>
            </a:extLst>
          </p:cNvPr>
          <p:cNvSpPr/>
          <p:nvPr/>
        </p:nvSpPr>
        <p:spPr>
          <a:xfrm>
            <a:off x="2239187" y="4746293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05838-070B-4CA4-985F-E8E3A374628D}"/>
              </a:ext>
            </a:extLst>
          </p:cNvPr>
          <p:cNvSpPr/>
          <p:nvPr/>
        </p:nvSpPr>
        <p:spPr>
          <a:xfrm>
            <a:off x="2239187" y="4748218"/>
            <a:ext cx="292608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F5B44-891B-49E2-A2EE-D28FB626A935}"/>
              </a:ext>
            </a:extLst>
          </p:cNvPr>
          <p:cNvSpPr/>
          <p:nvPr/>
        </p:nvSpPr>
        <p:spPr>
          <a:xfrm>
            <a:off x="2716165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44F81-6569-416E-ADCC-0EE6F5604ED6}"/>
              </a:ext>
            </a:extLst>
          </p:cNvPr>
          <p:cNvSpPr/>
          <p:nvPr/>
        </p:nvSpPr>
        <p:spPr>
          <a:xfrm>
            <a:off x="3421801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12EF9-7752-4EE6-8AA3-A887F5E6680E}"/>
              </a:ext>
            </a:extLst>
          </p:cNvPr>
          <p:cNvSpPr/>
          <p:nvPr/>
        </p:nvSpPr>
        <p:spPr>
          <a:xfrm>
            <a:off x="4127437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943C4-0AE1-4E51-A2C4-194E7B52BE54}"/>
              </a:ext>
            </a:extLst>
          </p:cNvPr>
          <p:cNvSpPr/>
          <p:nvPr/>
        </p:nvSpPr>
        <p:spPr>
          <a:xfrm>
            <a:off x="2239187" y="5491292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/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/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/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blipFill>
                <a:blip r:embed="rId5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/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/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blipFill>
                <a:blip r:embed="rId7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2E5B5E51-5477-4C3B-B430-AFFF18341063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B660D6C-0173-4029-881B-9620E8BE99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85A1C21-54C9-487D-874E-E5922B07DEF4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842FE77-5A60-460B-92D2-70745347DC11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20AF26E-0A3D-40F2-A2AD-C1EA365791D2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4607E58-7169-4A97-BC1B-70E48F64CA63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D93693E-0E14-47B2-B736-B5DE8286CC72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D50C8B4-CC6C-4C0C-9B28-E38FCF1C5C78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4549735-0640-4BBE-981D-BE6D30B3AD73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84A16E4-6A00-41D4-A335-FD9ABEABEE9D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034612F-7E85-420E-A2A5-7401F9ECC3E6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7E60156-978D-434C-853E-540DCB092BCC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1B6BD62-A56B-48C4-9AFE-7766249B6419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73621F5-7392-4FCC-8730-1BC36448A419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634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5" grpId="0" animBg="1"/>
      <p:bldP spid="15" grpId="0" animBg="1"/>
      <p:bldP spid="34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38A1-9836-4460-A537-9AACE7C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Accesses into Critical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5A45-F594-449C-BA4F-029381E5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tasks: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EB2BE0-4C4E-4553-9574-976903C5CEDA}"/>
              </a:ext>
            </a:extLst>
          </p:cNvPr>
          <p:cNvSpPr/>
          <p:nvPr/>
        </p:nvSpPr>
        <p:spPr>
          <a:xfrm>
            <a:off x="2239187" y="2505335"/>
            <a:ext cx="3657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A610-3820-4041-9D44-D8C51C9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29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5287D-CAE1-4B91-9DC1-020D5BD4BF6F}"/>
              </a:ext>
            </a:extLst>
          </p:cNvPr>
          <p:cNvSpPr/>
          <p:nvPr/>
        </p:nvSpPr>
        <p:spPr>
          <a:xfrm>
            <a:off x="2227872" y="3249605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72F7F5-D5FD-4929-9251-619BFBD283AB}"/>
              </a:ext>
            </a:extLst>
          </p:cNvPr>
          <p:cNvSpPr/>
          <p:nvPr/>
        </p:nvSpPr>
        <p:spPr>
          <a:xfrm>
            <a:off x="2167840" y="2371107"/>
            <a:ext cx="601374" cy="749562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2F6290-94FC-42C2-ADA7-D18AFE5566CA}"/>
              </a:ext>
            </a:extLst>
          </p:cNvPr>
          <p:cNvSpPr/>
          <p:nvPr/>
        </p:nvSpPr>
        <p:spPr>
          <a:xfrm>
            <a:off x="2239187" y="4001294"/>
            <a:ext cx="914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DF7D1-EE49-4DD5-94D8-AAC75353D4C6}"/>
              </a:ext>
            </a:extLst>
          </p:cNvPr>
          <p:cNvSpPr/>
          <p:nvPr/>
        </p:nvSpPr>
        <p:spPr>
          <a:xfrm>
            <a:off x="2239187" y="2507703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05EC1-01CB-450B-BEF1-935B95C0AAF6}"/>
              </a:ext>
            </a:extLst>
          </p:cNvPr>
          <p:cNvSpPr/>
          <p:nvPr/>
        </p:nvSpPr>
        <p:spPr>
          <a:xfrm>
            <a:off x="2239187" y="3254627"/>
            <a:ext cx="2743200" cy="456943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8F20AB-4E88-4FAA-A537-CA38B43894B3}"/>
              </a:ext>
            </a:extLst>
          </p:cNvPr>
          <p:cNvSpPr/>
          <p:nvPr/>
        </p:nvSpPr>
        <p:spPr>
          <a:xfrm>
            <a:off x="3159693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F7BB3-5AC8-464D-8484-9BA457C032FF}"/>
              </a:ext>
            </a:extLst>
          </p:cNvPr>
          <p:cNvSpPr/>
          <p:nvPr/>
        </p:nvSpPr>
        <p:spPr>
          <a:xfrm>
            <a:off x="3690912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883C5-DFD2-407F-9CDE-789FE8B023EF}"/>
              </a:ext>
            </a:extLst>
          </p:cNvPr>
          <p:cNvSpPr/>
          <p:nvPr/>
        </p:nvSpPr>
        <p:spPr>
          <a:xfrm>
            <a:off x="4222131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F52BC-2661-421E-8E04-4D22D2A41D47}"/>
              </a:ext>
            </a:extLst>
          </p:cNvPr>
          <p:cNvSpPr/>
          <p:nvPr/>
        </p:nvSpPr>
        <p:spPr>
          <a:xfrm>
            <a:off x="2633682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E04C49-339F-4C42-8F5A-B88952C16FE2}"/>
              </a:ext>
            </a:extLst>
          </p:cNvPr>
          <p:cNvSpPr/>
          <p:nvPr/>
        </p:nvSpPr>
        <p:spPr>
          <a:xfrm>
            <a:off x="2239187" y="5497987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55DB6-E41F-4416-A5CE-BA5AF86277A7}"/>
              </a:ext>
            </a:extLst>
          </p:cNvPr>
          <p:cNvSpPr/>
          <p:nvPr/>
        </p:nvSpPr>
        <p:spPr>
          <a:xfrm>
            <a:off x="2245293" y="4001294"/>
            <a:ext cx="18288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C5ACE-6989-4C55-9689-90E9D9B15262}"/>
              </a:ext>
            </a:extLst>
          </p:cNvPr>
          <p:cNvSpPr/>
          <p:nvPr/>
        </p:nvSpPr>
        <p:spPr>
          <a:xfrm>
            <a:off x="2239187" y="4746293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05838-070B-4CA4-985F-E8E3A374628D}"/>
              </a:ext>
            </a:extLst>
          </p:cNvPr>
          <p:cNvSpPr/>
          <p:nvPr/>
        </p:nvSpPr>
        <p:spPr>
          <a:xfrm>
            <a:off x="2239187" y="4748218"/>
            <a:ext cx="292608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F5B44-891B-49E2-A2EE-D28FB626A935}"/>
              </a:ext>
            </a:extLst>
          </p:cNvPr>
          <p:cNvSpPr/>
          <p:nvPr/>
        </p:nvSpPr>
        <p:spPr>
          <a:xfrm>
            <a:off x="2716165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44F81-6569-416E-ADCC-0EE6F5604ED6}"/>
              </a:ext>
            </a:extLst>
          </p:cNvPr>
          <p:cNvSpPr/>
          <p:nvPr/>
        </p:nvSpPr>
        <p:spPr>
          <a:xfrm>
            <a:off x="3421801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12EF9-7752-4EE6-8AA3-A887F5E6680E}"/>
              </a:ext>
            </a:extLst>
          </p:cNvPr>
          <p:cNvSpPr/>
          <p:nvPr/>
        </p:nvSpPr>
        <p:spPr>
          <a:xfrm>
            <a:off x="4127437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943C4-0AE1-4E51-A2C4-194E7B52BE54}"/>
              </a:ext>
            </a:extLst>
          </p:cNvPr>
          <p:cNvSpPr/>
          <p:nvPr/>
        </p:nvSpPr>
        <p:spPr>
          <a:xfrm>
            <a:off x="2239187" y="5491292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/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/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/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blipFill>
                <a:blip r:embed="rId5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/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/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blipFill>
                <a:blip r:embed="rId7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/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/>
              <p:nvPr/>
            </p:nvSpPr>
            <p:spPr>
              <a:xfrm>
                <a:off x="8646154" y="2446328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154" y="2446328"/>
                <a:ext cx="4651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/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/>
              <p:nvPr/>
            </p:nvSpPr>
            <p:spPr>
              <a:xfrm>
                <a:off x="7543535" y="2447088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535" y="2447088"/>
                <a:ext cx="5725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2E0B4937-2F50-4F04-9374-F3C0A7AFC852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223A307-7C86-4FF9-B521-B1B9F82C53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FDDF93A-9D04-4AE0-9D42-C0F8EBBEAAD9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49C41A-8792-409B-9214-1B5035C175D3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8E4D666-9BF6-4410-B00D-513611E8CA16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C95348-0C6B-4C82-B85B-320801E0FF21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64CF675-44B6-48D0-A36A-25C7ECCA2045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6732E09-19CC-4AB4-ABDC-F1BAE5252B28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DA8C8D5-BBE7-4120-8AD2-8D3254EAE87E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2C9C365-0CED-44CC-9E48-2400CD547C42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631444E-9FFD-483D-8AB3-928A7A2CF678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448B2ED-5529-4B9F-8714-20BB334B9AAB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7447314-042A-48C9-AADA-EB04A5EBC200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7232B5-11D0-4238-9C0C-247F7DA3E098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4FC3415-A24D-4BC5-8590-52A36503C8B1}"/>
                  </a:ext>
                </a:extLst>
              </p:cNvPr>
              <p:cNvSpPr txBox="1"/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4FC3415-A24D-4BC5-8590-52A36503C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6F7616-D8F3-4644-8E29-1E79148563C7}"/>
                  </a:ext>
                </a:extLst>
              </p:cNvPr>
              <p:cNvSpPr txBox="1"/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6F7616-D8F3-4644-8E29-1E7914856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9B90DE8C-BAB4-48F1-B1D9-F6E2068653DA}"/>
              </a:ext>
            </a:extLst>
          </p:cNvPr>
          <p:cNvSpPr txBox="1"/>
          <p:nvPr/>
        </p:nvSpPr>
        <p:spPr>
          <a:xfrm>
            <a:off x="9344015" y="1289379"/>
            <a:ext cx="186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BE20568-28F8-41DD-B056-7C9451939EC5}"/>
                  </a:ext>
                </a:extLst>
              </p:cNvPr>
              <p:cNvSpPr txBox="1"/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BE20568-28F8-41DD-B056-7C9451939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38B76E8-D496-4739-B176-55FFF0D72EBF}"/>
                  </a:ext>
                </a:extLst>
              </p:cNvPr>
              <p:cNvSpPr txBox="1"/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38B76E8-D496-4739-B176-55FFF0D7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68630277-78C9-4468-A0FD-A574C5E36E34}"/>
              </a:ext>
            </a:extLst>
          </p:cNvPr>
          <p:cNvSpPr txBox="1"/>
          <p:nvPr/>
        </p:nvSpPr>
        <p:spPr>
          <a:xfrm>
            <a:off x="7276832" y="12893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bound</a:t>
            </a:r>
          </a:p>
        </p:txBody>
      </p:sp>
    </p:spTree>
    <p:extLst>
      <p:ext uri="{BB962C8B-B14F-4D97-AF65-F5344CB8AC3E}">
        <p14:creationId xmlns:p14="http://schemas.microsoft.com/office/powerpoint/2010/main" val="24779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1C5222-D482-49B7-A772-099512C5B01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 autonomous vehicle may utilize multiple GPU-using tasks that all share one GPU.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39E5DA-709E-4239-B02B-CFCF1837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6DBAC-6F50-4AFC-A349-21AB5ADF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Content Placeholder 17" descr="Car">
            <a:extLst>
              <a:ext uri="{FF2B5EF4-FFF2-40B4-BE49-F238E27FC236}">
                <a16:creationId xmlns:a16="http://schemas.microsoft.com/office/drawing/2014/main" id="{DE6E570B-60C5-48CE-B2A1-E1971BE9E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6126" y="2649397"/>
            <a:ext cx="2917802" cy="29178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D125B8-6520-4AA3-BE6F-FF1E1F854A36}"/>
              </a:ext>
            </a:extLst>
          </p:cNvPr>
          <p:cNvSpPr/>
          <p:nvPr/>
        </p:nvSpPr>
        <p:spPr>
          <a:xfrm>
            <a:off x="1764833" y="3651098"/>
            <a:ext cx="1828800" cy="914400"/>
          </a:xfrm>
          <a:prstGeom prst="rect">
            <a:avLst/>
          </a:prstGeom>
          <a:solidFill>
            <a:srgbClr val="87CE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Lane Detection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D0AA6-907E-4BB5-B397-BF40062F6AFB}"/>
              </a:ext>
            </a:extLst>
          </p:cNvPr>
          <p:cNvSpPr/>
          <p:nvPr/>
        </p:nvSpPr>
        <p:spPr>
          <a:xfrm>
            <a:off x="5181599" y="5237094"/>
            <a:ext cx="1828800" cy="914400"/>
          </a:xfrm>
          <a:prstGeom prst="rect">
            <a:avLst/>
          </a:prstGeom>
          <a:solidFill>
            <a:srgbClr val="FFCAC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Rabbit Tracking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3BD4B-34F5-42E8-B819-157D4F2BB160}"/>
              </a:ext>
            </a:extLst>
          </p:cNvPr>
          <p:cNvSpPr/>
          <p:nvPr/>
        </p:nvSpPr>
        <p:spPr>
          <a:xfrm>
            <a:off x="8796421" y="3651098"/>
            <a:ext cx="18288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Turtle Detection</a:t>
            </a:r>
          </a:p>
        </p:txBody>
      </p:sp>
      <p:pic>
        <p:nvPicPr>
          <p:cNvPr id="11" name="Graphic 10" descr="Turtle">
            <a:extLst>
              <a:ext uri="{FF2B5EF4-FFF2-40B4-BE49-F238E27FC236}">
                <a16:creationId xmlns:a16="http://schemas.microsoft.com/office/drawing/2014/main" id="{97E19F92-A524-46E3-AF9A-0D680C0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9243" y="3330910"/>
            <a:ext cx="940431" cy="940431"/>
          </a:xfrm>
          <a:prstGeom prst="rect">
            <a:avLst/>
          </a:prstGeom>
        </p:spPr>
      </p:pic>
      <p:pic>
        <p:nvPicPr>
          <p:cNvPr id="13" name="Content Placeholder 12" descr="Rabbit with solid fill">
            <a:extLst>
              <a:ext uri="{FF2B5EF4-FFF2-40B4-BE49-F238E27FC236}">
                <a16:creationId xmlns:a16="http://schemas.microsoft.com/office/drawing/2014/main" id="{A407A1E2-08EF-42FB-8409-FD375C69B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7436" y="4976439"/>
            <a:ext cx="914400" cy="914400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21CD197-5187-4CD1-9844-AFC9CF24489E}"/>
              </a:ext>
            </a:extLst>
          </p:cNvPr>
          <p:cNvGrpSpPr/>
          <p:nvPr/>
        </p:nvGrpSpPr>
        <p:grpSpPr>
          <a:xfrm>
            <a:off x="1391478" y="3330910"/>
            <a:ext cx="596348" cy="803828"/>
            <a:chOff x="4929809" y="587650"/>
            <a:chExt cx="868014" cy="154607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19374E0-3D7A-4A84-B544-63876262C469}"/>
                </a:ext>
              </a:extLst>
            </p:cNvPr>
            <p:cNvSpPr/>
            <p:nvPr/>
          </p:nvSpPr>
          <p:spPr>
            <a:xfrm>
              <a:off x="4929809" y="669235"/>
              <a:ext cx="364434" cy="1464489"/>
            </a:xfrm>
            <a:custGeom>
              <a:avLst/>
              <a:gdLst>
                <a:gd name="connsiteX0" fmla="*/ 0 w 3266661"/>
                <a:gd name="connsiteY0" fmla="*/ 0 h 4750904"/>
                <a:gd name="connsiteX1" fmla="*/ 2040834 w 3266661"/>
                <a:gd name="connsiteY1" fmla="*/ 1490869 h 4750904"/>
                <a:gd name="connsiteX2" fmla="*/ 868017 w 3266661"/>
                <a:gd name="connsiteY2" fmla="*/ 3200400 h 4750904"/>
                <a:gd name="connsiteX3" fmla="*/ 2782956 w 3266661"/>
                <a:gd name="connsiteY3" fmla="*/ 4750904 h 4750904"/>
                <a:gd name="connsiteX4" fmla="*/ 2782956 w 3266661"/>
                <a:gd name="connsiteY4" fmla="*/ 4750904 h 4750904"/>
                <a:gd name="connsiteX5" fmla="*/ 3147391 w 3266661"/>
                <a:gd name="connsiteY5" fmla="*/ 4273826 h 4750904"/>
                <a:gd name="connsiteX6" fmla="*/ 3266661 w 3266661"/>
                <a:gd name="connsiteY6" fmla="*/ 4737652 h 4750904"/>
                <a:gd name="connsiteX0" fmla="*/ 0 w 3147391"/>
                <a:gd name="connsiteY0" fmla="*/ 0 h 4750904"/>
                <a:gd name="connsiteX1" fmla="*/ 2040834 w 3147391"/>
                <a:gd name="connsiteY1" fmla="*/ 1490869 h 4750904"/>
                <a:gd name="connsiteX2" fmla="*/ 868017 w 3147391"/>
                <a:gd name="connsiteY2" fmla="*/ 3200400 h 4750904"/>
                <a:gd name="connsiteX3" fmla="*/ 2782956 w 3147391"/>
                <a:gd name="connsiteY3" fmla="*/ 4750904 h 4750904"/>
                <a:gd name="connsiteX4" fmla="*/ 2782956 w 3147391"/>
                <a:gd name="connsiteY4" fmla="*/ 4750904 h 4750904"/>
                <a:gd name="connsiteX5" fmla="*/ 3147391 w 3147391"/>
                <a:gd name="connsiteY5" fmla="*/ 4273826 h 4750904"/>
                <a:gd name="connsiteX0" fmla="*/ 0 w 2782956"/>
                <a:gd name="connsiteY0" fmla="*/ 0 h 4750904"/>
                <a:gd name="connsiteX1" fmla="*/ 2040834 w 2782956"/>
                <a:gd name="connsiteY1" fmla="*/ 1490869 h 4750904"/>
                <a:gd name="connsiteX2" fmla="*/ 868017 w 2782956"/>
                <a:gd name="connsiteY2" fmla="*/ 3200400 h 4750904"/>
                <a:gd name="connsiteX3" fmla="*/ 2782956 w 2782956"/>
                <a:gd name="connsiteY3" fmla="*/ 4750904 h 4750904"/>
                <a:gd name="connsiteX4" fmla="*/ 2782956 w 2782956"/>
                <a:gd name="connsiteY4" fmla="*/ 4750904 h 475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956" h="4750904">
                  <a:moveTo>
                    <a:pt x="0" y="0"/>
                  </a:moveTo>
                  <a:cubicBezTo>
                    <a:pt x="948082" y="478734"/>
                    <a:pt x="1896165" y="957469"/>
                    <a:pt x="2040834" y="1490869"/>
                  </a:cubicBezTo>
                  <a:cubicBezTo>
                    <a:pt x="2185504" y="2024269"/>
                    <a:pt x="744330" y="2657061"/>
                    <a:pt x="868017" y="3200400"/>
                  </a:cubicBezTo>
                  <a:cubicBezTo>
                    <a:pt x="991704" y="3743739"/>
                    <a:pt x="2782956" y="4750904"/>
                    <a:pt x="2782956" y="4750904"/>
                  </a:cubicBezTo>
                  <a:lnTo>
                    <a:pt x="2782956" y="4750904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A012069-522A-4779-B955-BA33DBDE6F3C}"/>
                </a:ext>
              </a:extLst>
            </p:cNvPr>
            <p:cNvSpPr/>
            <p:nvPr/>
          </p:nvSpPr>
          <p:spPr>
            <a:xfrm>
              <a:off x="5433389" y="587650"/>
              <a:ext cx="364434" cy="1464489"/>
            </a:xfrm>
            <a:custGeom>
              <a:avLst/>
              <a:gdLst>
                <a:gd name="connsiteX0" fmla="*/ 0 w 3266661"/>
                <a:gd name="connsiteY0" fmla="*/ 0 h 4750904"/>
                <a:gd name="connsiteX1" fmla="*/ 2040834 w 3266661"/>
                <a:gd name="connsiteY1" fmla="*/ 1490869 h 4750904"/>
                <a:gd name="connsiteX2" fmla="*/ 868017 w 3266661"/>
                <a:gd name="connsiteY2" fmla="*/ 3200400 h 4750904"/>
                <a:gd name="connsiteX3" fmla="*/ 2782956 w 3266661"/>
                <a:gd name="connsiteY3" fmla="*/ 4750904 h 4750904"/>
                <a:gd name="connsiteX4" fmla="*/ 2782956 w 3266661"/>
                <a:gd name="connsiteY4" fmla="*/ 4750904 h 4750904"/>
                <a:gd name="connsiteX5" fmla="*/ 3147391 w 3266661"/>
                <a:gd name="connsiteY5" fmla="*/ 4273826 h 4750904"/>
                <a:gd name="connsiteX6" fmla="*/ 3266661 w 3266661"/>
                <a:gd name="connsiteY6" fmla="*/ 4737652 h 4750904"/>
                <a:gd name="connsiteX0" fmla="*/ 0 w 3147391"/>
                <a:gd name="connsiteY0" fmla="*/ 0 h 4750904"/>
                <a:gd name="connsiteX1" fmla="*/ 2040834 w 3147391"/>
                <a:gd name="connsiteY1" fmla="*/ 1490869 h 4750904"/>
                <a:gd name="connsiteX2" fmla="*/ 868017 w 3147391"/>
                <a:gd name="connsiteY2" fmla="*/ 3200400 h 4750904"/>
                <a:gd name="connsiteX3" fmla="*/ 2782956 w 3147391"/>
                <a:gd name="connsiteY3" fmla="*/ 4750904 h 4750904"/>
                <a:gd name="connsiteX4" fmla="*/ 2782956 w 3147391"/>
                <a:gd name="connsiteY4" fmla="*/ 4750904 h 4750904"/>
                <a:gd name="connsiteX5" fmla="*/ 3147391 w 3147391"/>
                <a:gd name="connsiteY5" fmla="*/ 4273826 h 4750904"/>
                <a:gd name="connsiteX0" fmla="*/ 0 w 2782956"/>
                <a:gd name="connsiteY0" fmla="*/ 0 h 4750904"/>
                <a:gd name="connsiteX1" fmla="*/ 2040834 w 2782956"/>
                <a:gd name="connsiteY1" fmla="*/ 1490869 h 4750904"/>
                <a:gd name="connsiteX2" fmla="*/ 868017 w 2782956"/>
                <a:gd name="connsiteY2" fmla="*/ 3200400 h 4750904"/>
                <a:gd name="connsiteX3" fmla="*/ 2782956 w 2782956"/>
                <a:gd name="connsiteY3" fmla="*/ 4750904 h 4750904"/>
                <a:gd name="connsiteX4" fmla="*/ 2782956 w 2782956"/>
                <a:gd name="connsiteY4" fmla="*/ 4750904 h 475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956" h="4750904">
                  <a:moveTo>
                    <a:pt x="0" y="0"/>
                  </a:moveTo>
                  <a:cubicBezTo>
                    <a:pt x="948082" y="478734"/>
                    <a:pt x="1896165" y="957469"/>
                    <a:pt x="2040834" y="1490869"/>
                  </a:cubicBezTo>
                  <a:cubicBezTo>
                    <a:pt x="2185504" y="2024269"/>
                    <a:pt x="744330" y="2657061"/>
                    <a:pt x="868017" y="3200400"/>
                  </a:cubicBezTo>
                  <a:cubicBezTo>
                    <a:pt x="991704" y="3743739"/>
                    <a:pt x="2782956" y="4750904"/>
                    <a:pt x="2782956" y="4750904"/>
                  </a:cubicBezTo>
                  <a:lnTo>
                    <a:pt x="2782956" y="4750904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063BA6-66FA-41BB-8A21-5E11895D1D15}"/>
                </a:ext>
              </a:extLst>
            </p:cNvPr>
            <p:cNvSpPr/>
            <p:nvPr/>
          </p:nvSpPr>
          <p:spPr>
            <a:xfrm>
              <a:off x="5181599" y="620491"/>
              <a:ext cx="364434" cy="1464489"/>
            </a:xfrm>
            <a:custGeom>
              <a:avLst/>
              <a:gdLst>
                <a:gd name="connsiteX0" fmla="*/ 0 w 3266661"/>
                <a:gd name="connsiteY0" fmla="*/ 0 h 4750904"/>
                <a:gd name="connsiteX1" fmla="*/ 2040834 w 3266661"/>
                <a:gd name="connsiteY1" fmla="*/ 1490869 h 4750904"/>
                <a:gd name="connsiteX2" fmla="*/ 868017 w 3266661"/>
                <a:gd name="connsiteY2" fmla="*/ 3200400 h 4750904"/>
                <a:gd name="connsiteX3" fmla="*/ 2782956 w 3266661"/>
                <a:gd name="connsiteY3" fmla="*/ 4750904 h 4750904"/>
                <a:gd name="connsiteX4" fmla="*/ 2782956 w 3266661"/>
                <a:gd name="connsiteY4" fmla="*/ 4750904 h 4750904"/>
                <a:gd name="connsiteX5" fmla="*/ 3147391 w 3266661"/>
                <a:gd name="connsiteY5" fmla="*/ 4273826 h 4750904"/>
                <a:gd name="connsiteX6" fmla="*/ 3266661 w 3266661"/>
                <a:gd name="connsiteY6" fmla="*/ 4737652 h 4750904"/>
                <a:gd name="connsiteX0" fmla="*/ 0 w 3147391"/>
                <a:gd name="connsiteY0" fmla="*/ 0 h 4750904"/>
                <a:gd name="connsiteX1" fmla="*/ 2040834 w 3147391"/>
                <a:gd name="connsiteY1" fmla="*/ 1490869 h 4750904"/>
                <a:gd name="connsiteX2" fmla="*/ 868017 w 3147391"/>
                <a:gd name="connsiteY2" fmla="*/ 3200400 h 4750904"/>
                <a:gd name="connsiteX3" fmla="*/ 2782956 w 3147391"/>
                <a:gd name="connsiteY3" fmla="*/ 4750904 h 4750904"/>
                <a:gd name="connsiteX4" fmla="*/ 2782956 w 3147391"/>
                <a:gd name="connsiteY4" fmla="*/ 4750904 h 4750904"/>
                <a:gd name="connsiteX5" fmla="*/ 3147391 w 3147391"/>
                <a:gd name="connsiteY5" fmla="*/ 4273826 h 4750904"/>
                <a:gd name="connsiteX0" fmla="*/ 0 w 2782956"/>
                <a:gd name="connsiteY0" fmla="*/ 0 h 4750904"/>
                <a:gd name="connsiteX1" fmla="*/ 2040834 w 2782956"/>
                <a:gd name="connsiteY1" fmla="*/ 1490869 h 4750904"/>
                <a:gd name="connsiteX2" fmla="*/ 868017 w 2782956"/>
                <a:gd name="connsiteY2" fmla="*/ 3200400 h 4750904"/>
                <a:gd name="connsiteX3" fmla="*/ 2782956 w 2782956"/>
                <a:gd name="connsiteY3" fmla="*/ 4750904 h 4750904"/>
                <a:gd name="connsiteX4" fmla="*/ 2782956 w 2782956"/>
                <a:gd name="connsiteY4" fmla="*/ 4750904 h 475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956" h="4750904">
                  <a:moveTo>
                    <a:pt x="0" y="0"/>
                  </a:moveTo>
                  <a:cubicBezTo>
                    <a:pt x="948082" y="478734"/>
                    <a:pt x="1896165" y="957469"/>
                    <a:pt x="2040834" y="1490869"/>
                  </a:cubicBezTo>
                  <a:cubicBezTo>
                    <a:pt x="2185504" y="2024269"/>
                    <a:pt x="744330" y="2657061"/>
                    <a:pt x="868017" y="3200400"/>
                  </a:cubicBezTo>
                  <a:cubicBezTo>
                    <a:pt x="991704" y="3743739"/>
                    <a:pt x="2782956" y="4750904"/>
                    <a:pt x="2782956" y="4750904"/>
                  </a:cubicBezTo>
                  <a:lnTo>
                    <a:pt x="2782956" y="4750904"/>
                  </a:ln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676D4C-7805-4118-98E6-55773FEA1D15}"/>
              </a:ext>
            </a:extLst>
          </p:cNvPr>
          <p:cNvGrpSpPr/>
          <p:nvPr/>
        </p:nvGrpSpPr>
        <p:grpSpPr>
          <a:xfrm>
            <a:off x="6959603" y="2656633"/>
            <a:ext cx="1773959" cy="834371"/>
            <a:chOff x="7924799" y="3604650"/>
            <a:chExt cx="2845727" cy="1338470"/>
          </a:xfrm>
        </p:grpSpPr>
        <p:sp>
          <p:nvSpPr>
            <p:cNvPr id="19" name="Flowchart: Merge 18">
              <a:extLst>
                <a:ext uri="{FF2B5EF4-FFF2-40B4-BE49-F238E27FC236}">
                  <a16:creationId xmlns:a16="http://schemas.microsoft.com/office/drawing/2014/main" id="{DC18BB79-582A-41FC-A91F-C7E21445250C}"/>
                </a:ext>
              </a:extLst>
            </p:cNvPr>
            <p:cNvSpPr/>
            <p:nvPr/>
          </p:nvSpPr>
          <p:spPr>
            <a:xfrm rot="5400000">
              <a:off x="9091640" y="3264233"/>
              <a:ext cx="1338470" cy="2019303"/>
            </a:xfrm>
            <a:prstGeom prst="flowChartMerge">
              <a:avLst/>
            </a:prstGeom>
            <a:solidFill>
              <a:srgbClr val="2D538F"/>
            </a:solidFill>
            <a:ln w="76200"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Camera with solid fill">
              <a:extLst>
                <a:ext uri="{FF2B5EF4-FFF2-40B4-BE49-F238E27FC236}">
                  <a16:creationId xmlns:a16="http://schemas.microsoft.com/office/drawing/2014/main" id="{D2274CEF-A4E9-42E5-82D1-F4475B3DD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24799" y="3757115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464B2B-BFED-429F-8C8F-A909299699B6}"/>
              </a:ext>
            </a:extLst>
          </p:cNvPr>
          <p:cNvGrpSpPr/>
          <p:nvPr/>
        </p:nvGrpSpPr>
        <p:grpSpPr>
          <a:xfrm>
            <a:off x="3652902" y="2656633"/>
            <a:ext cx="1787495" cy="834371"/>
            <a:chOff x="5971758" y="3604649"/>
            <a:chExt cx="2867441" cy="1338470"/>
          </a:xfrm>
        </p:grpSpPr>
        <p:sp>
          <p:nvSpPr>
            <p:cNvPr id="22" name="Flowchart: Merge 21">
              <a:extLst>
                <a:ext uri="{FF2B5EF4-FFF2-40B4-BE49-F238E27FC236}">
                  <a16:creationId xmlns:a16="http://schemas.microsoft.com/office/drawing/2014/main" id="{6D46C992-BA16-40D5-A3FA-ADAA3FC577B1}"/>
                </a:ext>
              </a:extLst>
            </p:cNvPr>
            <p:cNvSpPr/>
            <p:nvPr/>
          </p:nvSpPr>
          <p:spPr>
            <a:xfrm rot="16200000">
              <a:off x="6312175" y="3264232"/>
              <a:ext cx="1338470" cy="2019303"/>
            </a:xfrm>
            <a:prstGeom prst="flowChartMerge">
              <a:avLst/>
            </a:prstGeom>
            <a:solidFill>
              <a:srgbClr val="2D538F"/>
            </a:solidFill>
            <a:ln w="76200"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amera with solid fill">
              <a:extLst>
                <a:ext uri="{FF2B5EF4-FFF2-40B4-BE49-F238E27FC236}">
                  <a16:creationId xmlns:a16="http://schemas.microsoft.com/office/drawing/2014/main" id="{A3F093F1-6BC6-432B-9798-61D4DBC7C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24799" y="3757115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92FEC6-C3AC-42F8-91E1-FD1D916B39E3}"/>
              </a:ext>
            </a:extLst>
          </p:cNvPr>
          <p:cNvGrpSpPr/>
          <p:nvPr/>
        </p:nvGrpSpPr>
        <p:grpSpPr>
          <a:xfrm>
            <a:off x="5314727" y="2467981"/>
            <a:ext cx="838214" cy="731393"/>
            <a:chOff x="7494565" y="3498239"/>
            <a:chExt cx="1344636" cy="1173276"/>
          </a:xfrm>
        </p:grpSpPr>
        <p:sp>
          <p:nvSpPr>
            <p:cNvPr id="25" name="Flowchart: Merge 24">
              <a:extLst>
                <a:ext uri="{FF2B5EF4-FFF2-40B4-BE49-F238E27FC236}">
                  <a16:creationId xmlns:a16="http://schemas.microsoft.com/office/drawing/2014/main" id="{AD493234-6049-480B-A569-6A67ADF83A98}"/>
                </a:ext>
              </a:extLst>
            </p:cNvPr>
            <p:cNvSpPr/>
            <p:nvPr/>
          </p:nvSpPr>
          <p:spPr>
            <a:xfrm rot="20463270">
              <a:off x="7494565" y="3498239"/>
              <a:ext cx="1338471" cy="525059"/>
            </a:xfrm>
            <a:prstGeom prst="flowChartMerge">
              <a:avLst/>
            </a:prstGeom>
            <a:solidFill>
              <a:srgbClr val="2D538F"/>
            </a:solidFill>
            <a:ln w="76200"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Camera with solid fill">
              <a:extLst>
                <a:ext uri="{FF2B5EF4-FFF2-40B4-BE49-F238E27FC236}">
                  <a16:creationId xmlns:a16="http://schemas.microsoft.com/office/drawing/2014/main" id="{3BFE3227-15EC-4F49-8FA6-ECE874E19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24801" y="3757115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5940A7-8A73-4C65-B35D-9F5464769C03}"/>
              </a:ext>
            </a:extLst>
          </p:cNvPr>
          <p:cNvGrpSpPr/>
          <p:nvPr/>
        </p:nvGrpSpPr>
        <p:grpSpPr>
          <a:xfrm>
            <a:off x="6256794" y="2784902"/>
            <a:ext cx="840775" cy="781785"/>
            <a:chOff x="7924800" y="3757116"/>
            <a:chExt cx="1348745" cy="1254114"/>
          </a:xfrm>
        </p:grpSpPr>
        <p:sp>
          <p:nvSpPr>
            <p:cNvPr id="28" name="Flowchart: Merge 27">
              <a:extLst>
                <a:ext uri="{FF2B5EF4-FFF2-40B4-BE49-F238E27FC236}">
                  <a16:creationId xmlns:a16="http://schemas.microsoft.com/office/drawing/2014/main" id="{690D67BE-63C2-4196-9C80-7DBBD916BAFB}"/>
                </a:ext>
              </a:extLst>
            </p:cNvPr>
            <p:cNvSpPr/>
            <p:nvPr/>
          </p:nvSpPr>
          <p:spPr>
            <a:xfrm rot="9457133">
              <a:off x="7935074" y="4486170"/>
              <a:ext cx="1338471" cy="525060"/>
            </a:xfrm>
            <a:prstGeom prst="flowChartMerge">
              <a:avLst/>
            </a:prstGeom>
            <a:solidFill>
              <a:srgbClr val="2D538F"/>
            </a:solidFill>
            <a:ln w="76200"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Camera with solid fill">
              <a:extLst>
                <a:ext uri="{FF2B5EF4-FFF2-40B4-BE49-F238E27FC236}">
                  <a16:creationId xmlns:a16="http://schemas.microsoft.com/office/drawing/2014/main" id="{7E5AA4D9-F52C-44A5-8678-F733E7846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24800" y="3757116"/>
              <a:ext cx="914400" cy="914401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A71D7D18-4646-4DA7-9208-0E6989FCAD84}"/>
              </a:ext>
            </a:extLst>
          </p:cNvPr>
          <p:cNvSpPr txBox="1">
            <a:spLocks/>
          </p:cNvSpPr>
          <p:nvPr/>
        </p:nvSpPr>
        <p:spPr>
          <a:xfrm>
            <a:off x="7148217" y="607166"/>
            <a:ext cx="4987919" cy="113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Taking One for the Team: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Trading Overhead and Blocking for Optimal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Critical-Section Granularity with a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2D538F"/>
                </a:solidFill>
              </a:rPr>
              <a:t>Shared GPU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7AD26-A146-4D7B-89FE-88E51E6B53B4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0542C4-1D1D-42DE-92F9-184FAA551A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BEC973-A764-488C-9A68-1D869D9D94CB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61AAB9E-8EF5-469C-984D-985FF8DFD91E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E6BD3BC-A517-498C-992B-FF28DC964E28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38301B-829B-45D0-8DBB-82F22F79907D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7A61821-7026-4540-B6BF-91FF749A01A2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8137F9F-9449-49D6-8EB0-EA84EE9A2404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FA6C3A1-6CDD-444F-A556-CCE47A56C849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474069-C20E-4B82-AE26-8DE80E2D6F2D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15245A8-4C4B-41DD-A46A-CC22F997AAB4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FD1D97E-B1AE-4302-80D2-4F055CD747A3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90A0A1-87FF-4E6C-9203-35EF26DCE0A2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329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5A45-F594-449C-BA4F-029381E5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tasks: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538A1-9836-4460-A537-9AACE7C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Accesses into Critical Sections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EB2BE0-4C4E-4553-9574-976903C5CEDA}"/>
              </a:ext>
            </a:extLst>
          </p:cNvPr>
          <p:cNvSpPr/>
          <p:nvPr/>
        </p:nvSpPr>
        <p:spPr>
          <a:xfrm>
            <a:off x="2239187" y="2505335"/>
            <a:ext cx="3657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A610-3820-4041-9D44-D8C51C9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30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5287D-CAE1-4B91-9DC1-020D5BD4BF6F}"/>
              </a:ext>
            </a:extLst>
          </p:cNvPr>
          <p:cNvSpPr/>
          <p:nvPr/>
        </p:nvSpPr>
        <p:spPr>
          <a:xfrm>
            <a:off x="2227872" y="3249605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2F6290-94FC-42C2-ADA7-D18AFE5566CA}"/>
              </a:ext>
            </a:extLst>
          </p:cNvPr>
          <p:cNvSpPr/>
          <p:nvPr/>
        </p:nvSpPr>
        <p:spPr>
          <a:xfrm>
            <a:off x="2239187" y="4001294"/>
            <a:ext cx="914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4D5CC2F-B65E-4200-89C6-90704600FD44}"/>
              </a:ext>
            </a:extLst>
          </p:cNvPr>
          <p:cNvSpPr/>
          <p:nvPr/>
        </p:nvSpPr>
        <p:spPr>
          <a:xfrm>
            <a:off x="7458822" y="3174671"/>
            <a:ext cx="663964" cy="618235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75AC64-B93B-48DB-9B99-9BFCF3772237}"/>
              </a:ext>
            </a:extLst>
          </p:cNvPr>
          <p:cNvSpPr/>
          <p:nvPr/>
        </p:nvSpPr>
        <p:spPr>
          <a:xfrm>
            <a:off x="2167840" y="3104485"/>
            <a:ext cx="2875958" cy="749562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DF7D1-EE49-4DD5-94D8-AAC75353D4C6}"/>
              </a:ext>
            </a:extLst>
          </p:cNvPr>
          <p:cNvSpPr/>
          <p:nvPr/>
        </p:nvSpPr>
        <p:spPr>
          <a:xfrm>
            <a:off x="2239187" y="2507703"/>
            <a:ext cx="4572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05EC1-01CB-450B-BEF1-935B95C0AAF6}"/>
              </a:ext>
            </a:extLst>
          </p:cNvPr>
          <p:cNvSpPr/>
          <p:nvPr/>
        </p:nvSpPr>
        <p:spPr>
          <a:xfrm>
            <a:off x="2239187" y="3254627"/>
            <a:ext cx="2743200" cy="456943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8F20AB-4E88-4FAA-A537-CA38B43894B3}"/>
              </a:ext>
            </a:extLst>
          </p:cNvPr>
          <p:cNvSpPr/>
          <p:nvPr/>
        </p:nvSpPr>
        <p:spPr>
          <a:xfrm>
            <a:off x="3159693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F7BB3-5AC8-464D-8484-9BA457C032FF}"/>
              </a:ext>
            </a:extLst>
          </p:cNvPr>
          <p:cNvSpPr/>
          <p:nvPr/>
        </p:nvSpPr>
        <p:spPr>
          <a:xfrm>
            <a:off x="3690912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883C5-DFD2-407F-9CDE-789FE8B023EF}"/>
              </a:ext>
            </a:extLst>
          </p:cNvPr>
          <p:cNvSpPr/>
          <p:nvPr/>
        </p:nvSpPr>
        <p:spPr>
          <a:xfrm>
            <a:off x="4222131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F52BC-2661-421E-8E04-4D22D2A41D47}"/>
              </a:ext>
            </a:extLst>
          </p:cNvPr>
          <p:cNvSpPr/>
          <p:nvPr/>
        </p:nvSpPr>
        <p:spPr>
          <a:xfrm>
            <a:off x="2633682" y="3254370"/>
            <a:ext cx="365760" cy="456943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E04C49-339F-4C42-8F5A-B88952C16FE2}"/>
              </a:ext>
            </a:extLst>
          </p:cNvPr>
          <p:cNvSpPr/>
          <p:nvPr/>
        </p:nvSpPr>
        <p:spPr>
          <a:xfrm>
            <a:off x="2239187" y="5497987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55DB6-E41F-4416-A5CE-BA5AF86277A7}"/>
              </a:ext>
            </a:extLst>
          </p:cNvPr>
          <p:cNvSpPr/>
          <p:nvPr/>
        </p:nvSpPr>
        <p:spPr>
          <a:xfrm>
            <a:off x="2245293" y="4001294"/>
            <a:ext cx="18288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C5ACE-6989-4C55-9689-90E9D9B15262}"/>
              </a:ext>
            </a:extLst>
          </p:cNvPr>
          <p:cNvSpPr/>
          <p:nvPr/>
        </p:nvSpPr>
        <p:spPr>
          <a:xfrm>
            <a:off x="2239187" y="4746293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05838-070B-4CA4-985F-E8E3A374628D}"/>
              </a:ext>
            </a:extLst>
          </p:cNvPr>
          <p:cNvSpPr/>
          <p:nvPr/>
        </p:nvSpPr>
        <p:spPr>
          <a:xfrm>
            <a:off x="2239187" y="4748218"/>
            <a:ext cx="292608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F5B44-891B-49E2-A2EE-D28FB626A935}"/>
              </a:ext>
            </a:extLst>
          </p:cNvPr>
          <p:cNvSpPr/>
          <p:nvPr/>
        </p:nvSpPr>
        <p:spPr>
          <a:xfrm>
            <a:off x="2716165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44F81-6569-416E-ADCC-0EE6F5604ED6}"/>
              </a:ext>
            </a:extLst>
          </p:cNvPr>
          <p:cNvSpPr/>
          <p:nvPr/>
        </p:nvSpPr>
        <p:spPr>
          <a:xfrm>
            <a:off x="3421801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12EF9-7752-4EE6-8AA3-A887F5E6680E}"/>
              </a:ext>
            </a:extLst>
          </p:cNvPr>
          <p:cNvSpPr/>
          <p:nvPr/>
        </p:nvSpPr>
        <p:spPr>
          <a:xfrm>
            <a:off x="4127437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943C4-0AE1-4E51-A2C4-194E7B52BE54}"/>
              </a:ext>
            </a:extLst>
          </p:cNvPr>
          <p:cNvSpPr/>
          <p:nvPr/>
        </p:nvSpPr>
        <p:spPr>
          <a:xfrm>
            <a:off x="2239187" y="5491292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/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/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/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blipFill>
                <a:blip r:embed="rId5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/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/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blipFill>
                <a:blip r:embed="rId7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/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/>
              <p:nvPr/>
            </p:nvSpPr>
            <p:spPr>
              <a:xfrm>
                <a:off x="8646155" y="2446328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155" y="2446328"/>
                <a:ext cx="4651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/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/>
              <p:nvPr/>
            </p:nvSpPr>
            <p:spPr>
              <a:xfrm>
                <a:off x="7543535" y="2447088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535" y="2447088"/>
                <a:ext cx="5725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5BC2591E-2B36-48E8-A48D-5F4F3ACD8ABA}"/>
              </a:ext>
            </a:extLst>
          </p:cNvPr>
          <p:cNvSpPr/>
          <p:nvPr/>
        </p:nvSpPr>
        <p:spPr>
          <a:xfrm>
            <a:off x="5510736" y="3888453"/>
            <a:ext cx="6479683" cy="2169062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98CDF6-B196-471E-BF89-B294BD3CD610}"/>
              </a:ext>
            </a:extLst>
          </p:cNvPr>
          <p:cNvGrpSpPr/>
          <p:nvPr/>
        </p:nvGrpSpPr>
        <p:grpSpPr>
          <a:xfrm>
            <a:off x="5899572" y="4729838"/>
            <a:ext cx="5694114" cy="949019"/>
            <a:chOff x="3283578" y="4282224"/>
            <a:chExt cx="2743200" cy="7750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8555B22-07C4-4A86-89D4-0FED39B51AD8}"/>
                </a:ext>
              </a:extLst>
            </p:cNvPr>
            <p:cNvSpPr/>
            <p:nvPr/>
          </p:nvSpPr>
          <p:spPr>
            <a:xfrm>
              <a:off x="3283578" y="4282659"/>
              <a:ext cx="2743200" cy="774640"/>
            </a:xfrm>
            <a:prstGeom prst="rect">
              <a:avLst/>
            </a:prstGeom>
            <a:solidFill>
              <a:srgbClr val="FFEFC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351AC7-BFBC-4336-853F-B6FE13193F3B}"/>
                </a:ext>
              </a:extLst>
            </p:cNvPr>
            <p:cNvSpPr/>
            <p:nvPr/>
          </p:nvSpPr>
          <p:spPr>
            <a:xfrm>
              <a:off x="4204084" y="4282224"/>
              <a:ext cx="365760" cy="774640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EA833A4-B1E4-4919-8A7A-CFC0DF21EEA2}"/>
                </a:ext>
              </a:extLst>
            </p:cNvPr>
            <p:cNvSpPr/>
            <p:nvPr/>
          </p:nvSpPr>
          <p:spPr>
            <a:xfrm>
              <a:off x="4735303" y="4282224"/>
              <a:ext cx="365760" cy="774640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419847-BD41-43BB-95AE-70681AB9D303}"/>
                </a:ext>
              </a:extLst>
            </p:cNvPr>
            <p:cNvSpPr/>
            <p:nvPr/>
          </p:nvSpPr>
          <p:spPr>
            <a:xfrm>
              <a:off x="5266522" y="4282224"/>
              <a:ext cx="365760" cy="774640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193E43-4BB9-413F-9E1D-27896C857BDC}"/>
                </a:ext>
              </a:extLst>
            </p:cNvPr>
            <p:cNvSpPr/>
            <p:nvPr/>
          </p:nvSpPr>
          <p:spPr>
            <a:xfrm>
              <a:off x="3678073" y="4282224"/>
              <a:ext cx="365760" cy="774640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040F0C1-6015-4969-A5DB-978296B6F630}"/>
                  </a:ext>
                </a:extLst>
              </p:cNvPr>
              <p:cNvSpPr txBox="1"/>
              <p:nvPr/>
            </p:nvSpPr>
            <p:spPr>
              <a:xfrm>
                <a:off x="6128118" y="4203804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040F0C1-6015-4969-A5DB-978296B6F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18" y="4203804"/>
                <a:ext cx="4812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4B02DA5-CF3A-48A2-B720-9CB838B4829B}"/>
                  </a:ext>
                </a:extLst>
              </p:cNvPr>
              <p:cNvSpPr txBox="1"/>
              <p:nvPr/>
            </p:nvSpPr>
            <p:spPr>
              <a:xfrm>
                <a:off x="6862992" y="4203804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4B02DA5-CF3A-48A2-B720-9CB838B48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992" y="4203804"/>
                <a:ext cx="4812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901F3C-09ED-428A-A93A-5C8AEFE20F39}"/>
                  </a:ext>
                </a:extLst>
              </p:cNvPr>
              <p:cNvSpPr txBox="1"/>
              <p:nvPr/>
            </p:nvSpPr>
            <p:spPr>
              <a:xfrm>
                <a:off x="7982337" y="4203804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901F3C-09ED-428A-A93A-5C8AEFE20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337" y="4203804"/>
                <a:ext cx="48122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0CE415-E0BF-4E4C-B555-E4586A7BFB9C}"/>
                  </a:ext>
                </a:extLst>
              </p:cNvPr>
              <p:cNvSpPr txBox="1"/>
              <p:nvPr/>
            </p:nvSpPr>
            <p:spPr>
              <a:xfrm>
                <a:off x="9067157" y="4203804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0CE415-E0BF-4E4C-B555-E4586A7BF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157" y="4203804"/>
                <a:ext cx="48122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FD8684-32A6-481D-8E42-A9DD9D88E8A0}"/>
                  </a:ext>
                </a:extLst>
              </p:cNvPr>
              <p:cNvSpPr txBox="1"/>
              <p:nvPr/>
            </p:nvSpPr>
            <p:spPr>
              <a:xfrm>
                <a:off x="10197870" y="4201309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FD8684-32A6-481D-8E42-A9DD9D88E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870" y="4201309"/>
                <a:ext cx="48122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DC179F-A081-433B-B3C0-B78F7CCE7339}"/>
                  </a:ext>
                </a:extLst>
              </p:cNvPr>
              <p:cNvSpPr txBox="1"/>
              <p:nvPr/>
            </p:nvSpPr>
            <p:spPr>
              <a:xfrm>
                <a:off x="10971845" y="4201309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DC179F-A081-433B-B3C0-B78F7CCE7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845" y="4201309"/>
                <a:ext cx="481221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B6175A-60D3-4AE9-9D67-0E396165814F}"/>
                  </a:ext>
                </a:extLst>
              </p:cNvPr>
              <p:cNvSpPr txBox="1"/>
              <p:nvPr/>
            </p:nvSpPr>
            <p:spPr>
              <a:xfrm>
                <a:off x="9660164" y="4203271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B6175A-60D3-4AE9-9D67-0E3961658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164" y="4203271"/>
                <a:ext cx="48122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AFC1AB2-E5DB-4F38-B2D7-CC7B17F6A73A}"/>
                  </a:ext>
                </a:extLst>
              </p:cNvPr>
              <p:cNvSpPr txBox="1"/>
              <p:nvPr/>
            </p:nvSpPr>
            <p:spPr>
              <a:xfrm>
                <a:off x="8538808" y="4203271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AFC1AB2-E5DB-4F38-B2D7-CC7B17F6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808" y="4203271"/>
                <a:ext cx="481221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38939B6-02A7-4A6A-A33D-4DFAE1115ACC}"/>
                  </a:ext>
                </a:extLst>
              </p:cNvPr>
              <p:cNvSpPr txBox="1"/>
              <p:nvPr/>
            </p:nvSpPr>
            <p:spPr>
              <a:xfrm>
                <a:off x="7452581" y="4203271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38939B6-02A7-4A6A-A33D-4DFAE111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581" y="4203271"/>
                <a:ext cx="481221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/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157AC-83B1-4EF1-83E3-B4D650E8D441}"/>
                  </a:ext>
                </a:extLst>
              </p:cNvPr>
              <p:cNvSpPr txBox="1"/>
              <p:nvPr/>
            </p:nvSpPr>
            <p:spPr>
              <a:xfrm>
                <a:off x="8546769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157AC-83B1-4EF1-83E3-B4D650E8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69" y="3211977"/>
                <a:ext cx="66396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/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23F1FE-7A5E-49D1-90DF-DC3B6EFC41A1}"/>
                  </a:ext>
                </a:extLst>
              </p:cNvPr>
              <p:cNvSpPr txBox="1"/>
              <p:nvPr/>
            </p:nvSpPr>
            <p:spPr>
              <a:xfrm>
                <a:off x="7543535" y="3212737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23F1FE-7A5E-49D1-90DF-DC3B6EFC4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535" y="3212737"/>
                <a:ext cx="572593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F693991-CF8F-46CD-A0C9-9040160F7A09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8262D49-DA06-4A11-AFF6-7761B0B618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AAAE2D9-BC27-45FE-BED1-2BB68EA64D96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6A7CED6-4CCB-40D4-AB6C-5C87E3973C63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6959A85-24FA-4675-92A8-CA60924B6B22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CCD2C5C-74D1-4429-93ED-2D748965AB11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B986B3D-7C6E-45B8-9362-98A1B0E96E92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FF6CBA1-DDB9-4FDF-A778-42A0F2A3B573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DFBFA-D409-4E63-B518-8B1B78C5F10D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F2D557E-ACD6-4602-B60D-A9A90420122B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C0CB2B5-8A79-4423-8F61-7F93B29B01E2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51E3DCA-5D31-496B-8C30-44B171B14937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6669D03-5DE3-4054-91FA-B49C89BB66B2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6E39B31-BC86-40CB-A999-3E62BF07CC92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A0D000-ADDF-4EB0-8E3E-229838324C37}"/>
              </a:ext>
            </a:extLst>
          </p:cNvPr>
          <p:cNvSpPr/>
          <p:nvPr/>
        </p:nvSpPr>
        <p:spPr>
          <a:xfrm>
            <a:off x="6661150" y="4103963"/>
            <a:ext cx="4176425" cy="169406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20F2901-7E22-488E-BF33-65925287829A}"/>
                  </a:ext>
                </a:extLst>
              </p:cNvPr>
              <p:cNvSpPr txBox="1"/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20F2901-7E22-488E-BF33-659252878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97A583A-A0FA-40F4-9FA1-86AA340A0355}"/>
                  </a:ext>
                </a:extLst>
              </p:cNvPr>
              <p:cNvSpPr txBox="1"/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97A583A-A0FA-40F4-9FA1-86AA340A0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EA934BFD-F5CF-4C1E-AA2A-43DAC3DE669B}"/>
              </a:ext>
            </a:extLst>
          </p:cNvPr>
          <p:cNvSpPr txBox="1"/>
          <p:nvPr/>
        </p:nvSpPr>
        <p:spPr>
          <a:xfrm>
            <a:off x="9344015" y="1289379"/>
            <a:ext cx="186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4704383-401A-4652-8C35-25EC592787CE}"/>
                  </a:ext>
                </a:extLst>
              </p:cNvPr>
              <p:cNvSpPr txBox="1"/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4704383-401A-4652-8C35-25EC5927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AE5CD13-3C37-4ECC-BF7A-2140F5960F90}"/>
                  </a:ext>
                </a:extLst>
              </p:cNvPr>
              <p:cNvSpPr txBox="1"/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AE5CD13-3C37-4ECC-BF7A-2140F5960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8604BCA4-815C-4F7C-98B7-E94B8CBB1693}"/>
              </a:ext>
            </a:extLst>
          </p:cNvPr>
          <p:cNvSpPr txBox="1"/>
          <p:nvPr/>
        </p:nvSpPr>
        <p:spPr>
          <a:xfrm>
            <a:off x="7276832" y="12893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bound</a:t>
            </a:r>
          </a:p>
        </p:txBody>
      </p:sp>
    </p:spTree>
    <p:extLst>
      <p:ext uri="{BB962C8B-B14F-4D97-AF65-F5344CB8AC3E}">
        <p14:creationId xmlns:p14="http://schemas.microsoft.com/office/powerpoint/2010/main" val="2445233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50" grpId="0" animBg="1"/>
      <p:bldP spid="51" grpId="0"/>
      <p:bldP spid="53" grpId="0"/>
      <p:bldP spid="53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2" grpId="0"/>
      <p:bldP spid="62" grpId="1"/>
      <p:bldP spid="63" grpId="0"/>
      <p:bldP spid="63" grpId="1"/>
      <p:bldP spid="64" grpId="0"/>
      <p:bldP spid="64" grpId="1"/>
      <p:bldP spid="66" grpId="0"/>
      <p:bldP spid="67" grpId="0"/>
      <p:bldP spid="68" grpId="0"/>
      <p:bldP spid="69" grpId="0"/>
      <p:bldP spid="1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38A1-9836-4460-A537-9AACE7C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Accesses into Critical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5A45-F594-449C-BA4F-029381E5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tasks: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EB2BE0-4C4E-4553-9574-976903C5CEDA}"/>
              </a:ext>
            </a:extLst>
          </p:cNvPr>
          <p:cNvSpPr/>
          <p:nvPr/>
        </p:nvSpPr>
        <p:spPr>
          <a:xfrm>
            <a:off x="2239187" y="2505335"/>
            <a:ext cx="3657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A610-3820-4041-9D44-D8C51C9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31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5287D-CAE1-4B91-9DC1-020D5BD4BF6F}"/>
              </a:ext>
            </a:extLst>
          </p:cNvPr>
          <p:cNvSpPr/>
          <p:nvPr/>
        </p:nvSpPr>
        <p:spPr>
          <a:xfrm>
            <a:off x="2227872" y="3249605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2F6290-94FC-42C2-ADA7-D18AFE5566CA}"/>
              </a:ext>
            </a:extLst>
          </p:cNvPr>
          <p:cNvSpPr/>
          <p:nvPr/>
        </p:nvSpPr>
        <p:spPr>
          <a:xfrm>
            <a:off x="2239187" y="4001294"/>
            <a:ext cx="914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F7AB071-E5B9-41ED-80BE-992791AABF3D}"/>
              </a:ext>
            </a:extLst>
          </p:cNvPr>
          <p:cNvSpPr/>
          <p:nvPr/>
        </p:nvSpPr>
        <p:spPr>
          <a:xfrm>
            <a:off x="2167840" y="3104485"/>
            <a:ext cx="2875958" cy="749562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DF7D1-EE49-4DD5-94D8-AAC75353D4C6}"/>
              </a:ext>
            </a:extLst>
          </p:cNvPr>
          <p:cNvSpPr/>
          <p:nvPr/>
        </p:nvSpPr>
        <p:spPr>
          <a:xfrm>
            <a:off x="2239187" y="2507703"/>
            <a:ext cx="4572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05EC1-01CB-450B-BEF1-935B95C0AAF6}"/>
              </a:ext>
            </a:extLst>
          </p:cNvPr>
          <p:cNvSpPr/>
          <p:nvPr/>
        </p:nvSpPr>
        <p:spPr>
          <a:xfrm>
            <a:off x="2239187" y="3254629"/>
            <a:ext cx="2834640" cy="4569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883C5-DFD2-407F-9CDE-789FE8B023EF}"/>
              </a:ext>
            </a:extLst>
          </p:cNvPr>
          <p:cNvSpPr/>
          <p:nvPr/>
        </p:nvSpPr>
        <p:spPr>
          <a:xfrm>
            <a:off x="2725122" y="3254371"/>
            <a:ext cx="1862769" cy="456943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F52BC-2661-421E-8E04-4D22D2A41D47}"/>
              </a:ext>
            </a:extLst>
          </p:cNvPr>
          <p:cNvSpPr/>
          <p:nvPr/>
        </p:nvSpPr>
        <p:spPr>
          <a:xfrm>
            <a:off x="2633682" y="3254372"/>
            <a:ext cx="91440" cy="456943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E04C49-339F-4C42-8F5A-B88952C16FE2}"/>
              </a:ext>
            </a:extLst>
          </p:cNvPr>
          <p:cNvSpPr/>
          <p:nvPr/>
        </p:nvSpPr>
        <p:spPr>
          <a:xfrm>
            <a:off x="2239187" y="5497987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55DB6-E41F-4416-A5CE-BA5AF86277A7}"/>
              </a:ext>
            </a:extLst>
          </p:cNvPr>
          <p:cNvSpPr/>
          <p:nvPr/>
        </p:nvSpPr>
        <p:spPr>
          <a:xfrm>
            <a:off x="2245293" y="4001294"/>
            <a:ext cx="18288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C5ACE-6989-4C55-9689-90E9D9B15262}"/>
              </a:ext>
            </a:extLst>
          </p:cNvPr>
          <p:cNvSpPr/>
          <p:nvPr/>
        </p:nvSpPr>
        <p:spPr>
          <a:xfrm>
            <a:off x="2239187" y="4746293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05838-070B-4CA4-985F-E8E3A374628D}"/>
              </a:ext>
            </a:extLst>
          </p:cNvPr>
          <p:cNvSpPr/>
          <p:nvPr/>
        </p:nvSpPr>
        <p:spPr>
          <a:xfrm>
            <a:off x="2239187" y="4748218"/>
            <a:ext cx="292608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F5B44-891B-49E2-A2EE-D28FB626A935}"/>
              </a:ext>
            </a:extLst>
          </p:cNvPr>
          <p:cNvSpPr/>
          <p:nvPr/>
        </p:nvSpPr>
        <p:spPr>
          <a:xfrm>
            <a:off x="2716165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44F81-6569-416E-ADCC-0EE6F5604ED6}"/>
              </a:ext>
            </a:extLst>
          </p:cNvPr>
          <p:cNvSpPr/>
          <p:nvPr/>
        </p:nvSpPr>
        <p:spPr>
          <a:xfrm>
            <a:off x="3421801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12EF9-7752-4EE6-8AA3-A887F5E6680E}"/>
              </a:ext>
            </a:extLst>
          </p:cNvPr>
          <p:cNvSpPr/>
          <p:nvPr/>
        </p:nvSpPr>
        <p:spPr>
          <a:xfrm>
            <a:off x="4127437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943C4-0AE1-4E51-A2C4-194E7B52BE54}"/>
              </a:ext>
            </a:extLst>
          </p:cNvPr>
          <p:cNvSpPr/>
          <p:nvPr/>
        </p:nvSpPr>
        <p:spPr>
          <a:xfrm>
            <a:off x="2239187" y="5491292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/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/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/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blipFill>
                <a:blip r:embed="rId5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/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/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blipFill>
                <a:blip r:embed="rId7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/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/>
              <p:nvPr/>
            </p:nvSpPr>
            <p:spPr>
              <a:xfrm>
                <a:off x="8646154" y="2446328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154" y="2446328"/>
                <a:ext cx="4651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/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/>
              <p:nvPr/>
            </p:nvSpPr>
            <p:spPr>
              <a:xfrm>
                <a:off x="7543535" y="2447088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535" y="2447088"/>
                <a:ext cx="5725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/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157AC-83B1-4EF1-83E3-B4D650E8D441}"/>
                  </a:ext>
                </a:extLst>
              </p:cNvPr>
              <p:cNvSpPr txBox="1"/>
              <p:nvPr/>
            </p:nvSpPr>
            <p:spPr>
              <a:xfrm>
                <a:off x="8546769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157AC-83B1-4EF1-83E3-B4D650E8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69" y="3211977"/>
                <a:ext cx="6639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/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23F1FE-7A5E-49D1-90DF-DC3B6EFC41A1}"/>
                  </a:ext>
                </a:extLst>
              </p:cNvPr>
              <p:cNvSpPr txBox="1"/>
              <p:nvPr/>
            </p:nvSpPr>
            <p:spPr>
              <a:xfrm>
                <a:off x="7543535" y="3212737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23F1FE-7A5E-49D1-90DF-DC3B6EFC4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535" y="3212737"/>
                <a:ext cx="57259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06CA4EBD-3C39-43A5-B945-395D42F205CE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F922F12-B17F-4D7A-9E1D-4DB7526BE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D681671-25B2-457E-B053-FD64ABDE41DB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B5A4852-FF6F-47DA-8C87-E6F32D3BE444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3817C33-F431-41DB-8437-E91565092D7F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4FD2F2-412D-4FD4-A9A2-30F61E180C3E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30BAB8A-8D02-4F45-B35C-A6DB2928A355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938736B-F8B1-4029-BB50-85F956AE7575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7FE2360-6D17-47CB-84CD-5A0B0EC68C49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6D49512-F8E7-49BD-B047-BB68B114657E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707DDA2-6CEE-4F8A-92D3-A65489313E9C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07EBDE0-35FC-4539-8D47-C0E6710329CD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7972302-2BB8-4C76-AF60-903561F8B6C6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BB55AC1-3720-42E6-BDA8-8417C62C1CBF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6B26614-1D7E-424A-B218-68682B46A5E0}"/>
                  </a:ext>
                </a:extLst>
              </p:cNvPr>
              <p:cNvSpPr txBox="1"/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6B26614-1D7E-424A-B218-68682B46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A596B0C-3702-4BAB-835E-492C6B2F6417}"/>
                  </a:ext>
                </a:extLst>
              </p:cNvPr>
              <p:cNvSpPr txBox="1"/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A596B0C-3702-4BAB-835E-492C6B2F6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67CD38D7-09CA-4AE7-B341-BD3E130E2957}"/>
              </a:ext>
            </a:extLst>
          </p:cNvPr>
          <p:cNvSpPr txBox="1"/>
          <p:nvPr/>
        </p:nvSpPr>
        <p:spPr>
          <a:xfrm>
            <a:off x="9344015" y="1289379"/>
            <a:ext cx="186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EBE44A7-FE7B-4344-A6B6-6A0943EC9B77}"/>
                  </a:ext>
                </a:extLst>
              </p:cNvPr>
              <p:cNvSpPr txBox="1"/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EBE44A7-FE7B-4344-A6B6-6A0943EC9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A926ACE-5E12-4466-B5E1-1D967CD72306}"/>
                  </a:ext>
                </a:extLst>
              </p:cNvPr>
              <p:cNvSpPr txBox="1"/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A926ACE-5E12-4466-B5E1-1D967CD7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05E945D0-B88B-4649-8E5D-D6A7C8AF9650}"/>
              </a:ext>
            </a:extLst>
          </p:cNvPr>
          <p:cNvSpPr txBox="1"/>
          <p:nvPr/>
        </p:nvSpPr>
        <p:spPr>
          <a:xfrm>
            <a:off x="7276832" y="12893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bound</a:t>
            </a:r>
          </a:p>
        </p:txBody>
      </p:sp>
    </p:spTree>
    <p:extLst>
      <p:ext uri="{BB962C8B-B14F-4D97-AF65-F5344CB8AC3E}">
        <p14:creationId xmlns:p14="http://schemas.microsoft.com/office/powerpoint/2010/main" val="31458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38A1-9836-4460-A537-9AACE7C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Accesses into Critical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5A45-F594-449C-BA4F-029381E5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tasks: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EB2BE0-4C4E-4553-9574-976903C5CEDA}"/>
              </a:ext>
            </a:extLst>
          </p:cNvPr>
          <p:cNvSpPr/>
          <p:nvPr/>
        </p:nvSpPr>
        <p:spPr>
          <a:xfrm>
            <a:off x="2239187" y="2505335"/>
            <a:ext cx="3657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A610-3820-4041-9D44-D8C51C9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32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5287D-CAE1-4B91-9DC1-020D5BD4BF6F}"/>
              </a:ext>
            </a:extLst>
          </p:cNvPr>
          <p:cNvSpPr/>
          <p:nvPr/>
        </p:nvSpPr>
        <p:spPr>
          <a:xfrm>
            <a:off x="2227872" y="3249605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2F6290-94FC-42C2-ADA7-D18AFE5566CA}"/>
              </a:ext>
            </a:extLst>
          </p:cNvPr>
          <p:cNvSpPr/>
          <p:nvPr/>
        </p:nvSpPr>
        <p:spPr>
          <a:xfrm>
            <a:off x="2239187" y="4001294"/>
            <a:ext cx="914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75AC64-B93B-48DB-9B99-9BFCF3772237}"/>
              </a:ext>
            </a:extLst>
          </p:cNvPr>
          <p:cNvSpPr/>
          <p:nvPr/>
        </p:nvSpPr>
        <p:spPr>
          <a:xfrm>
            <a:off x="2167840" y="3849484"/>
            <a:ext cx="1991410" cy="749562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DF7D1-EE49-4DD5-94D8-AAC75353D4C6}"/>
              </a:ext>
            </a:extLst>
          </p:cNvPr>
          <p:cNvSpPr/>
          <p:nvPr/>
        </p:nvSpPr>
        <p:spPr>
          <a:xfrm>
            <a:off x="2239187" y="2507703"/>
            <a:ext cx="4572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05EC1-01CB-450B-BEF1-935B95C0AAF6}"/>
              </a:ext>
            </a:extLst>
          </p:cNvPr>
          <p:cNvSpPr/>
          <p:nvPr/>
        </p:nvSpPr>
        <p:spPr>
          <a:xfrm>
            <a:off x="2239187" y="3254629"/>
            <a:ext cx="2834640" cy="4569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883C5-DFD2-407F-9CDE-789FE8B023EF}"/>
              </a:ext>
            </a:extLst>
          </p:cNvPr>
          <p:cNvSpPr/>
          <p:nvPr/>
        </p:nvSpPr>
        <p:spPr>
          <a:xfrm>
            <a:off x="2725122" y="3254371"/>
            <a:ext cx="1862769" cy="456943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F52BC-2661-421E-8E04-4D22D2A41D47}"/>
              </a:ext>
            </a:extLst>
          </p:cNvPr>
          <p:cNvSpPr/>
          <p:nvPr/>
        </p:nvSpPr>
        <p:spPr>
          <a:xfrm>
            <a:off x="2633682" y="3254372"/>
            <a:ext cx="91440" cy="456943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E04C49-339F-4C42-8F5A-B88952C16FE2}"/>
              </a:ext>
            </a:extLst>
          </p:cNvPr>
          <p:cNvSpPr/>
          <p:nvPr/>
        </p:nvSpPr>
        <p:spPr>
          <a:xfrm>
            <a:off x="2239187" y="5497987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55DB6-E41F-4416-A5CE-BA5AF86277A7}"/>
              </a:ext>
            </a:extLst>
          </p:cNvPr>
          <p:cNvSpPr/>
          <p:nvPr/>
        </p:nvSpPr>
        <p:spPr>
          <a:xfrm>
            <a:off x="2245293" y="4001294"/>
            <a:ext cx="18288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C5ACE-6989-4C55-9689-90E9D9B15262}"/>
              </a:ext>
            </a:extLst>
          </p:cNvPr>
          <p:cNvSpPr/>
          <p:nvPr/>
        </p:nvSpPr>
        <p:spPr>
          <a:xfrm>
            <a:off x="2239187" y="4746293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05838-070B-4CA4-985F-E8E3A374628D}"/>
              </a:ext>
            </a:extLst>
          </p:cNvPr>
          <p:cNvSpPr/>
          <p:nvPr/>
        </p:nvSpPr>
        <p:spPr>
          <a:xfrm>
            <a:off x="2239187" y="4748218"/>
            <a:ext cx="292608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F5B44-891B-49E2-A2EE-D28FB626A935}"/>
              </a:ext>
            </a:extLst>
          </p:cNvPr>
          <p:cNvSpPr/>
          <p:nvPr/>
        </p:nvSpPr>
        <p:spPr>
          <a:xfrm>
            <a:off x="2716165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44F81-6569-416E-ADCC-0EE6F5604ED6}"/>
              </a:ext>
            </a:extLst>
          </p:cNvPr>
          <p:cNvSpPr/>
          <p:nvPr/>
        </p:nvSpPr>
        <p:spPr>
          <a:xfrm>
            <a:off x="3421801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12EF9-7752-4EE6-8AA3-A887F5E6680E}"/>
              </a:ext>
            </a:extLst>
          </p:cNvPr>
          <p:cNvSpPr/>
          <p:nvPr/>
        </p:nvSpPr>
        <p:spPr>
          <a:xfrm>
            <a:off x="4127437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943C4-0AE1-4E51-A2C4-194E7B52BE54}"/>
              </a:ext>
            </a:extLst>
          </p:cNvPr>
          <p:cNvSpPr/>
          <p:nvPr/>
        </p:nvSpPr>
        <p:spPr>
          <a:xfrm>
            <a:off x="2239187" y="5491292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/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/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/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blipFill>
                <a:blip r:embed="rId5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/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/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blipFill>
                <a:blip r:embed="rId7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/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/>
              <p:nvPr/>
            </p:nvSpPr>
            <p:spPr>
              <a:xfrm>
                <a:off x="8646154" y="2446328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154" y="2446328"/>
                <a:ext cx="4651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/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/>
              <p:nvPr/>
            </p:nvSpPr>
            <p:spPr>
              <a:xfrm>
                <a:off x="7543535" y="2447088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535" y="2447088"/>
                <a:ext cx="5725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/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157AC-83B1-4EF1-83E3-B4D650E8D441}"/>
                  </a:ext>
                </a:extLst>
              </p:cNvPr>
              <p:cNvSpPr txBox="1"/>
              <p:nvPr/>
            </p:nvSpPr>
            <p:spPr>
              <a:xfrm>
                <a:off x="8546770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157AC-83B1-4EF1-83E3-B4D650E8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70" y="3211977"/>
                <a:ext cx="6639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/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23F1FE-7A5E-49D1-90DF-DC3B6EFC41A1}"/>
                  </a:ext>
                </a:extLst>
              </p:cNvPr>
              <p:cNvSpPr txBox="1"/>
              <p:nvPr/>
            </p:nvSpPr>
            <p:spPr>
              <a:xfrm>
                <a:off x="7543535" y="3212737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23F1FE-7A5E-49D1-90DF-DC3B6EFC4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535" y="3212737"/>
                <a:ext cx="57259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CBC83-0CA0-4918-BC9F-CE9F4D2CFEC0}"/>
                  </a:ext>
                </a:extLst>
              </p:cNvPr>
              <p:cNvSpPr txBox="1"/>
              <p:nvPr/>
            </p:nvSpPr>
            <p:spPr>
              <a:xfrm>
                <a:off x="6351146" y="3977626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CBC83-0CA0-4918-BC9F-CE9F4D2C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46" y="3977626"/>
                <a:ext cx="86273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B7E50C4-3A1D-4514-A1D3-229666F10D66}"/>
                  </a:ext>
                </a:extLst>
              </p:cNvPr>
              <p:cNvSpPr txBox="1"/>
              <p:nvPr/>
            </p:nvSpPr>
            <p:spPr>
              <a:xfrm>
                <a:off x="8546769" y="397762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B7E50C4-3A1D-4514-A1D3-229666F10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69" y="3977626"/>
                <a:ext cx="66396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62BB56-66D0-46EA-9A5C-A3C6224E6E34}"/>
                  </a:ext>
                </a:extLst>
              </p:cNvPr>
              <p:cNvSpPr txBox="1"/>
              <p:nvPr/>
            </p:nvSpPr>
            <p:spPr>
              <a:xfrm>
                <a:off x="9596426" y="397762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62BB56-66D0-46EA-9A5C-A3C6224E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977626"/>
                <a:ext cx="66396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B5DBB4B-F54E-4D29-BDE1-E227CDD19F46}"/>
                  </a:ext>
                </a:extLst>
              </p:cNvPr>
              <p:cNvSpPr txBox="1"/>
              <p:nvPr/>
            </p:nvSpPr>
            <p:spPr>
              <a:xfrm>
                <a:off x="7497849" y="397838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B5DBB4B-F54E-4D29-BDE1-E227CDD19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49" y="3978386"/>
                <a:ext cx="66396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06CA4EBD-3C39-43A5-B945-395D42F205CE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F922F12-B17F-4D7A-9E1D-4DB7526BE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D681671-25B2-457E-B053-FD64ABDE41DB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B5A4852-FF6F-47DA-8C87-E6F32D3BE444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3817C33-F431-41DB-8437-E91565092D7F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4FD2F2-412D-4FD4-A9A2-30F61E180C3E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30BAB8A-8D02-4F45-B35C-A6DB2928A355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938736B-F8B1-4029-BB50-85F956AE7575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7FE2360-6D17-47CB-84CD-5A0B0EC68C49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6D49512-F8E7-49BD-B047-BB68B114657E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707DDA2-6CEE-4F8A-92D3-A65489313E9C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07EBDE0-35FC-4539-8D47-C0E6710329CD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7972302-2BB8-4C76-AF60-903561F8B6C6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BB55AC1-3720-42E6-BDA8-8417C62C1CBF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E5C9F65-DF7B-4D65-8760-CDE086D31938}"/>
                  </a:ext>
                </a:extLst>
              </p:cNvPr>
              <p:cNvSpPr txBox="1"/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E5C9F65-DF7B-4D65-8760-CDE086D31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84CA71-E039-49DA-A385-BC679A968ABE}"/>
                  </a:ext>
                </a:extLst>
              </p:cNvPr>
              <p:cNvSpPr txBox="1"/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84CA71-E039-49DA-A385-BC679A96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763938FA-5BEB-4D10-A763-531CF7132055}"/>
              </a:ext>
            </a:extLst>
          </p:cNvPr>
          <p:cNvSpPr txBox="1"/>
          <p:nvPr/>
        </p:nvSpPr>
        <p:spPr>
          <a:xfrm>
            <a:off x="9344015" y="1289379"/>
            <a:ext cx="186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56C45BE-2373-4E27-8557-2E6AE823BF98}"/>
                  </a:ext>
                </a:extLst>
              </p:cNvPr>
              <p:cNvSpPr txBox="1"/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56C45BE-2373-4E27-8557-2E6AE823B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5B288FA-3703-4200-8185-1BF713343359}"/>
                  </a:ext>
                </a:extLst>
              </p:cNvPr>
              <p:cNvSpPr txBox="1"/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5B288FA-3703-4200-8185-1BF713343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0A3BD619-6C33-46F6-9DB0-0FDA2F418C47}"/>
              </a:ext>
            </a:extLst>
          </p:cNvPr>
          <p:cNvSpPr txBox="1"/>
          <p:nvPr/>
        </p:nvSpPr>
        <p:spPr>
          <a:xfrm>
            <a:off x="7276832" y="12893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bound</a:t>
            </a:r>
          </a:p>
        </p:txBody>
      </p:sp>
    </p:spTree>
    <p:extLst>
      <p:ext uri="{BB962C8B-B14F-4D97-AF65-F5344CB8AC3E}">
        <p14:creationId xmlns:p14="http://schemas.microsoft.com/office/powerpoint/2010/main" val="1197546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1E04C49-339F-4C42-8F5A-B88952C16FE2}"/>
              </a:ext>
            </a:extLst>
          </p:cNvPr>
          <p:cNvSpPr/>
          <p:nvPr/>
        </p:nvSpPr>
        <p:spPr>
          <a:xfrm>
            <a:off x="2239187" y="5497987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C5ACE-6989-4C55-9689-90E9D9B15262}"/>
              </a:ext>
            </a:extLst>
          </p:cNvPr>
          <p:cNvSpPr/>
          <p:nvPr/>
        </p:nvSpPr>
        <p:spPr>
          <a:xfrm>
            <a:off x="2239187" y="4746293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538A1-9836-4460-A537-9AACE7C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Accesses into Critical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5A45-F594-449C-BA4F-029381E5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tasks: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EB2BE0-4C4E-4553-9574-976903C5CEDA}"/>
              </a:ext>
            </a:extLst>
          </p:cNvPr>
          <p:cNvSpPr/>
          <p:nvPr/>
        </p:nvSpPr>
        <p:spPr>
          <a:xfrm>
            <a:off x="2239187" y="2505335"/>
            <a:ext cx="3657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A610-3820-4041-9D44-D8C51C9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33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5287D-CAE1-4B91-9DC1-020D5BD4BF6F}"/>
              </a:ext>
            </a:extLst>
          </p:cNvPr>
          <p:cNvSpPr/>
          <p:nvPr/>
        </p:nvSpPr>
        <p:spPr>
          <a:xfrm>
            <a:off x="2227872" y="3249605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2F6290-94FC-42C2-ADA7-D18AFE5566CA}"/>
              </a:ext>
            </a:extLst>
          </p:cNvPr>
          <p:cNvSpPr/>
          <p:nvPr/>
        </p:nvSpPr>
        <p:spPr>
          <a:xfrm>
            <a:off x="2239187" y="4001294"/>
            <a:ext cx="914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75AC64-B93B-48DB-9B99-9BFCF3772237}"/>
              </a:ext>
            </a:extLst>
          </p:cNvPr>
          <p:cNvSpPr/>
          <p:nvPr/>
        </p:nvSpPr>
        <p:spPr>
          <a:xfrm>
            <a:off x="2167840" y="4587965"/>
            <a:ext cx="3089960" cy="749562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DF7D1-EE49-4DD5-94D8-AAC75353D4C6}"/>
              </a:ext>
            </a:extLst>
          </p:cNvPr>
          <p:cNvSpPr/>
          <p:nvPr/>
        </p:nvSpPr>
        <p:spPr>
          <a:xfrm>
            <a:off x="2239187" y="2507703"/>
            <a:ext cx="4572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05EC1-01CB-450B-BEF1-935B95C0AAF6}"/>
              </a:ext>
            </a:extLst>
          </p:cNvPr>
          <p:cNvSpPr/>
          <p:nvPr/>
        </p:nvSpPr>
        <p:spPr>
          <a:xfrm>
            <a:off x="2239187" y="3254629"/>
            <a:ext cx="2834640" cy="4569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883C5-DFD2-407F-9CDE-789FE8B023EF}"/>
              </a:ext>
            </a:extLst>
          </p:cNvPr>
          <p:cNvSpPr/>
          <p:nvPr/>
        </p:nvSpPr>
        <p:spPr>
          <a:xfrm>
            <a:off x="2725122" y="3254371"/>
            <a:ext cx="1862769" cy="456943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F52BC-2661-421E-8E04-4D22D2A41D47}"/>
              </a:ext>
            </a:extLst>
          </p:cNvPr>
          <p:cNvSpPr/>
          <p:nvPr/>
        </p:nvSpPr>
        <p:spPr>
          <a:xfrm>
            <a:off x="2633682" y="3254372"/>
            <a:ext cx="91440" cy="456943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55DB6-E41F-4416-A5CE-BA5AF86277A7}"/>
              </a:ext>
            </a:extLst>
          </p:cNvPr>
          <p:cNvSpPr/>
          <p:nvPr/>
        </p:nvSpPr>
        <p:spPr>
          <a:xfrm>
            <a:off x="2245293" y="4001294"/>
            <a:ext cx="18288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05838-070B-4CA4-985F-E8E3A374628D}"/>
              </a:ext>
            </a:extLst>
          </p:cNvPr>
          <p:cNvSpPr/>
          <p:nvPr/>
        </p:nvSpPr>
        <p:spPr>
          <a:xfrm>
            <a:off x="2239187" y="4748218"/>
            <a:ext cx="292608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F5B44-891B-49E2-A2EE-D28FB626A935}"/>
              </a:ext>
            </a:extLst>
          </p:cNvPr>
          <p:cNvSpPr/>
          <p:nvPr/>
        </p:nvSpPr>
        <p:spPr>
          <a:xfrm>
            <a:off x="2716165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44F81-6569-416E-ADCC-0EE6F5604ED6}"/>
              </a:ext>
            </a:extLst>
          </p:cNvPr>
          <p:cNvSpPr/>
          <p:nvPr/>
        </p:nvSpPr>
        <p:spPr>
          <a:xfrm>
            <a:off x="3421801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12EF9-7752-4EE6-8AA3-A887F5E6680E}"/>
              </a:ext>
            </a:extLst>
          </p:cNvPr>
          <p:cNvSpPr/>
          <p:nvPr/>
        </p:nvSpPr>
        <p:spPr>
          <a:xfrm>
            <a:off x="4127437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943C4-0AE1-4E51-A2C4-194E7B52BE54}"/>
              </a:ext>
            </a:extLst>
          </p:cNvPr>
          <p:cNvSpPr/>
          <p:nvPr/>
        </p:nvSpPr>
        <p:spPr>
          <a:xfrm>
            <a:off x="2239187" y="5491292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/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/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/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blipFill>
                <a:blip r:embed="rId5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/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/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blipFill>
                <a:blip r:embed="rId7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/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/>
              <p:nvPr/>
            </p:nvSpPr>
            <p:spPr>
              <a:xfrm>
                <a:off x="8646154" y="2446328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154" y="2446328"/>
                <a:ext cx="4651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/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/>
              <p:nvPr/>
            </p:nvSpPr>
            <p:spPr>
              <a:xfrm>
                <a:off x="7543534" y="2447088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534" y="2447088"/>
                <a:ext cx="5725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/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157AC-83B1-4EF1-83E3-B4D650E8D441}"/>
                  </a:ext>
                </a:extLst>
              </p:cNvPr>
              <p:cNvSpPr txBox="1"/>
              <p:nvPr/>
            </p:nvSpPr>
            <p:spPr>
              <a:xfrm>
                <a:off x="8546770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157AC-83B1-4EF1-83E3-B4D650E8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70" y="3211977"/>
                <a:ext cx="6639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/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23F1FE-7A5E-49D1-90DF-DC3B6EFC41A1}"/>
                  </a:ext>
                </a:extLst>
              </p:cNvPr>
              <p:cNvSpPr txBox="1"/>
              <p:nvPr/>
            </p:nvSpPr>
            <p:spPr>
              <a:xfrm>
                <a:off x="7543535" y="3212737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23F1FE-7A5E-49D1-90DF-DC3B6EFC4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535" y="3212737"/>
                <a:ext cx="57259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CBC83-0CA0-4918-BC9F-CE9F4D2CFEC0}"/>
                  </a:ext>
                </a:extLst>
              </p:cNvPr>
              <p:cNvSpPr txBox="1"/>
              <p:nvPr/>
            </p:nvSpPr>
            <p:spPr>
              <a:xfrm>
                <a:off x="6351146" y="3977626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CBC83-0CA0-4918-BC9F-CE9F4D2C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46" y="3977626"/>
                <a:ext cx="86273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B7E50C4-3A1D-4514-A1D3-229666F10D66}"/>
                  </a:ext>
                </a:extLst>
              </p:cNvPr>
              <p:cNvSpPr txBox="1"/>
              <p:nvPr/>
            </p:nvSpPr>
            <p:spPr>
              <a:xfrm>
                <a:off x="8546769" y="397762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B7E50C4-3A1D-4514-A1D3-229666F10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69" y="3977626"/>
                <a:ext cx="66396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62BB56-66D0-46EA-9A5C-A3C6224E6E34}"/>
                  </a:ext>
                </a:extLst>
              </p:cNvPr>
              <p:cNvSpPr txBox="1"/>
              <p:nvPr/>
            </p:nvSpPr>
            <p:spPr>
              <a:xfrm>
                <a:off x="9596426" y="397762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62BB56-66D0-46EA-9A5C-A3C6224E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977626"/>
                <a:ext cx="66396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B5DBB4B-F54E-4D29-BDE1-E227CDD19F46}"/>
                  </a:ext>
                </a:extLst>
              </p:cNvPr>
              <p:cNvSpPr txBox="1"/>
              <p:nvPr/>
            </p:nvSpPr>
            <p:spPr>
              <a:xfrm>
                <a:off x="7497849" y="397838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B5DBB4B-F54E-4D29-BDE1-E227CDD19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49" y="3978386"/>
                <a:ext cx="66396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DC844F-278D-4CAF-9A8B-66727BF4D684}"/>
                  </a:ext>
                </a:extLst>
              </p:cNvPr>
              <p:cNvSpPr txBox="1"/>
              <p:nvPr/>
            </p:nvSpPr>
            <p:spPr>
              <a:xfrm>
                <a:off x="6351147" y="4708286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DC844F-278D-4CAF-9A8B-66727BF4D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47" y="4708286"/>
                <a:ext cx="86273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F280552-5893-4A94-A996-03915A00D9E7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F01BA57-866F-479F-BD98-0A39FB087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B42A0E9-FE5B-410C-996F-B2B32F28A635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13422FF-DFDF-4D88-A9DF-193A83B88549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7D72009-0734-4973-A0DB-E1F01D0978B7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38CD12-A761-41B1-B35C-B409914C90EE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FFE7B54-CBBD-4E9A-A295-F259DFE75181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7C19EB0-E7E0-4821-8F97-B829CE0EDFF8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A2B91E2-4C8C-4145-B0C3-A0436E353305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CFE9C7-53E3-4E3C-A1BA-FB4FD84CF1A8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5D5D77B-9D43-4954-8300-EB6D5068A331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23B2CFD-5244-4B22-B0F5-AC720C9F0EB1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1E6ED90-215B-4335-8BC2-AD21B4085B58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4FE7BD5-F81F-43F3-B143-1FCE6C9084A8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C12FD17-DED4-49AC-98A1-F1A2CA9D5D3B}"/>
                  </a:ext>
                </a:extLst>
              </p:cNvPr>
              <p:cNvSpPr txBox="1"/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C12FD17-DED4-49AC-98A1-F1A2CA9D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A10508A-E38D-4335-8365-DEA8584DD054}"/>
                  </a:ext>
                </a:extLst>
              </p:cNvPr>
              <p:cNvSpPr txBox="1"/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A10508A-E38D-4335-8365-DEA8584DD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A1C2EDFB-FE49-4F1D-A238-9860D8A907F6}"/>
              </a:ext>
            </a:extLst>
          </p:cNvPr>
          <p:cNvSpPr txBox="1"/>
          <p:nvPr/>
        </p:nvSpPr>
        <p:spPr>
          <a:xfrm>
            <a:off x="9344015" y="1289379"/>
            <a:ext cx="186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0F9D5E6-A0E0-44DD-A494-66B991FD7575}"/>
                  </a:ext>
                </a:extLst>
              </p:cNvPr>
              <p:cNvSpPr txBox="1"/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0F9D5E6-A0E0-44DD-A494-66B991FD7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CA52320-8D0C-4E3D-BFE6-9983CCCFBB4B}"/>
                  </a:ext>
                </a:extLst>
              </p:cNvPr>
              <p:cNvSpPr txBox="1"/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CA52320-8D0C-4E3D-BFE6-9983CCCFB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>
            <a:extLst>
              <a:ext uri="{FF2B5EF4-FFF2-40B4-BE49-F238E27FC236}">
                <a16:creationId xmlns:a16="http://schemas.microsoft.com/office/drawing/2014/main" id="{9992F56B-31C5-49D0-8D3F-96EB45765884}"/>
              </a:ext>
            </a:extLst>
          </p:cNvPr>
          <p:cNvSpPr txBox="1"/>
          <p:nvPr/>
        </p:nvSpPr>
        <p:spPr>
          <a:xfrm>
            <a:off x="7276832" y="12893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bound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5D5F540-CAB7-4BB0-A772-366E2673E043}"/>
              </a:ext>
            </a:extLst>
          </p:cNvPr>
          <p:cNvSpPr/>
          <p:nvPr/>
        </p:nvSpPr>
        <p:spPr>
          <a:xfrm>
            <a:off x="7452163" y="4657890"/>
            <a:ext cx="663964" cy="618235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BCDDBBE-5A43-4F27-A552-F75EB6E3A8B9}"/>
                  </a:ext>
                </a:extLst>
              </p:cNvPr>
              <p:cNvSpPr txBox="1"/>
              <p:nvPr/>
            </p:nvSpPr>
            <p:spPr>
              <a:xfrm>
                <a:off x="7497849" y="470904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BCDDBBE-5A43-4F27-A552-F75EB6E3A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49" y="4709046"/>
                <a:ext cx="66396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659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20" grpId="0" animBg="1"/>
      <p:bldP spid="1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1E04C49-339F-4C42-8F5A-B88952C16FE2}"/>
              </a:ext>
            </a:extLst>
          </p:cNvPr>
          <p:cNvSpPr/>
          <p:nvPr/>
        </p:nvSpPr>
        <p:spPr>
          <a:xfrm>
            <a:off x="2239187" y="5497987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C5ACE-6989-4C55-9689-90E9D9B15262}"/>
              </a:ext>
            </a:extLst>
          </p:cNvPr>
          <p:cNvSpPr/>
          <p:nvPr/>
        </p:nvSpPr>
        <p:spPr>
          <a:xfrm>
            <a:off x="2239187" y="4746293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538A1-9836-4460-A537-9AACE7C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Accesses into Critical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5A45-F594-449C-BA4F-029381E5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tasks: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EB2BE0-4C4E-4553-9574-976903C5CEDA}"/>
              </a:ext>
            </a:extLst>
          </p:cNvPr>
          <p:cNvSpPr/>
          <p:nvPr/>
        </p:nvSpPr>
        <p:spPr>
          <a:xfrm>
            <a:off x="2239187" y="2505335"/>
            <a:ext cx="3657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A610-3820-4041-9D44-D8C51C9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34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5287D-CAE1-4B91-9DC1-020D5BD4BF6F}"/>
              </a:ext>
            </a:extLst>
          </p:cNvPr>
          <p:cNvSpPr/>
          <p:nvPr/>
        </p:nvSpPr>
        <p:spPr>
          <a:xfrm>
            <a:off x="2227872" y="3249605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2F6290-94FC-42C2-ADA7-D18AFE5566CA}"/>
              </a:ext>
            </a:extLst>
          </p:cNvPr>
          <p:cNvSpPr/>
          <p:nvPr/>
        </p:nvSpPr>
        <p:spPr>
          <a:xfrm>
            <a:off x="2239187" y="4001294"/>
            <a:ext cx="914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75AC64-B93B-48DB-9B99-9BFCF3772237}"/>
              </a:ext>
            </a:extLst>
          </p:cNvPr>
          <p:cNvSpPr/>
          <p:nvPr/>
        </p:nvSpPr>
        <p:spPr>
          <a:xfrm>
            <a:off x="2167840" y="4587965"/>
            <a:ext cx="3089960" cy="749562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DF7D1-EE49-4DD5-94D8-AAC75353D4C6}"/>
              </a:ext>
            </a:extLst>
          </p:cNvPr>
          <p:cNvSpPr/>
          <p:nvPr/>
        </p:nvSpPr>
        <p:spPr>
          <a:xfrm>
            <a:off x="2239187" y="2507703"/>
            <a:ext cx="4572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05EC1-01CB-450B-BEF1-935B95C0AAF6}"/>
              </a:ext>
            </a:extLst>
          </p:cNvPr>
          <p:cNvSpPr/>
          <p:nvPr/>
        </p:nvSpPr>
        <p:spPr>
          <a:xfrm>
            <a:off x="2239187" y="3254629"/>
            <a:ext cx="2834640" cy="4569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883C5-DFD2-407F-9CDE-789FE8B023EF}"/>
              </a:ext>
            </a:extLst>
          </p:cNvPr>
          <p:cNvSpPr/>
          <p:nvPr/>
        </p:nvSpPr>
        <p:spPr>
          <a:xfrm>
            <a:off x="2725122" y="3254371"/>
            <a:ext cx="1862769" cy="456943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F52BC-2661-421E-8E04-4D22D2A41D47}"/>
              </a:ext>
            </a:extLst>
          </p:cNvPr>
          <p:cNvSpPr/>
          <p:nvPr/>
        </p:nvSpPr>
        <p:spPr>
          <a:xfrm>
            <a:off x="2633682" y="3254372"/>
            <a:ext cx="91440" cy="456943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55DB6-E41F-4416-A5CE-BA5AF86277A7}"/>
              </a:ext>
            </a:extLst>
          </p:cNvPr>
          <p:cNvSpPr/>
          <p:nvPr/>
        </p:nvSpPr>
        <p:spPr>
          <a:xfrm>
            <a:off x="2245293" y="4001294"/>
            <a:ext cx="18288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05838-070B-4CA4-985F-E8E3A374628D}"/>
              </a:ext>
            </a:extLst>
          </p:cNvPr>
          <p:cNvSpPr/>
          <p:nvPr/>
        </p:nvSpPr>
        <p:spPr>
          <a:xfrm>
            <a:off x="2239187" y="4748218"/>
            <a:ext cx="292608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F5B44-891B-49E2-A2EE-D28FB626A935}"/>
              </a:ext>
            </a:extLst>
          </p:cNvPr>
          <p:cNvSpPr/>
          <p:nvPr/>
        </p:nvSpPr>
        <p:spPr>
          <a:xfrm>
            <a:off x="2716165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44F81-6569-416E-ADCC-0EE6F5604ED6}"/>
              </a:ext>
            </a:extLst>
          </p:cNvPr>
          <p:cNvSpPr/>
          <p:nvPr/>
        </p:nvSpPr>
        <p:spPr>
          <a:xfrm>
            <a:off x="3421801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12EF9-7752-4EE6-8AA3-A887F5E6680E}"/>
              </a:ext>
            </a:extLst>
          </p:cNvPr>
          <p:cNvSpPr/>
          <p:nvPr/>
        </p:nvSpPr>
        <p:spPr>
          <a:xfrm>
            <a:off x="4127437" y="4748218"/>
            <a:ext cx="548640" cy="457200"/>
          </a:xfrm>
          <a:prstGeom prst="rect">
            <a:avLst/>
          </a:prstGeom>
          <a:pattFill prst="plaid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943C4-0AE1-4E51-A2C4-194E7B52BE54}"/>
              </a:ext>
            </a:extLst>
          </p:cNvPr>
          <p:cNvSpPr/>
          <p:nvPr/>
        </p:nvSpPr>
        <p:spPr>
          <a:xfrm>
            <a:off x="2239187" y="5491292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/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/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/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blipFill>
                <a:blip r:embed="rId5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/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/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blipFill>
                <a:blip r:embed="rId7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/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/>
              <p:nvPr/>
            </p:nvSpPr>
            <p:spPr>
              <a:xfrm>
                <a:off x="8592454" y="2446328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EA04D-162B-4A62-84D5-1C88DF43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454" y="2446328"/>
                <a:ext cx="57259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/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/>
              <p:nvPr/>
            </p:nvSpPr>
            <p:spPr>
              <a:xfrm>
                <a:off x="7597235" y="2447088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1F9EE5-C429-4274-9B26-9DBCFED0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235" y="2447088"/>
                <a:ext cx="46519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/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157AC-83B1-4EF1-83E3-B4D650E8D441}"/>
                  </a:ext>
                </a:extLst>
              </p:cNvPr>
              <p:cNvSpPr txBox="1"/>
              <p:nvPr/>
            </p:nvSpPr>
            <p:spPr>
              <a:xfrm>
                <a:off x="8592455" y="3211977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157AC-83B1-4EF1-83E3-B4D650E8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455" y="3211977"/>
                <a:ext cx="57259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/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23F1FE-7A5E-49D1-90DF-DC3B6EFC41A1}"/>
                  </a:ext>
                </a:extLst>
              </p:cNvPr>
              <p:cNvSpPr txBox="1"/>
              <p:nvPr/>
            </p:nvSpPr>
            <p:spPr>
              <a:xfrm>
                <a:off x="7497849" y="321273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23F1FE-7A5E-49D1-90DF-DC3B6EFC4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49" y="3212737"/>
                <a:ext cx="66396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CBC83-0CA0-4918-BC9F-CE9F4D2CFEC0}"/>
                  </a:ext>
                </a:extLst>
              </p:cNvPr>
              <p:cNvSpPr txBox="1"/>
              <p:nvPr/>
            </p:nvSpPr>
            <p:spPr>
              <a:xfrm>
                <a:off x="6351146" y="3977626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CBC83-0CA0-4918-BC9F-CE9F4D2C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46" y="3977626"/>
                <a:ext cx="86273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B7E50C4-3A1D-4514-A1D3-229666F10D66}"/>
                  </a:ext>
                </a:extLst>
              </p:cNvPr>
              <p:cNvSpPr txBox="1"/>
              <p:nvPr/>
            </p:nvSpPr>
            <p:spPr>
              <a:xfrm>
                <a:off x="8546769" y="397762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B7E50C4-3A1D-4514-A1D3-229666F10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69" y="3977626"/>
                <a:ext cx="66396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62BB56-66D0-46EA-9A5C-A3C6224E6E34}"/>
                  </a:ext>
                </a:extLst>
              </p:cNvPr>
              <p:cNvSpPr txBox="1"/>
              <p:nvPr/>
            </p:nvSpPr>
            <p:spPr>
              <a:xfrm>
                <a:off x="9596426" y="397762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62BB56-66D0-46EA-9A5C-A3C6224E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977626"/>
                <a:ext cx="66396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B5DBB4B-F54E-4D29-BDE1-E227CDD19F46}"/>
                  </a:ext>
                </a:extLst>
              </p:cNvPr>
              <p:cNvSpPr txBox="1"/>
              <p:nvPr/>
            </p:nvSpPr>
            <p:spPr>
              <a:xfrm>
                <a:off x="7497849" y="397838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B5DBB4B-F54E-4D29-BDE1-E227CDD19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49" y="3978386"/>
                <a:ext cx="66396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E60BD603-65D2-4B5B-92D6-2D8D23A3CB5F}"/>
              </a:ext>
            </a:extLst>
          </p:cNvPr>
          <p:cNvSpPr/>
          <p:nvPr/>
        </p:nvSpPr>
        <p:spPr>
          <a:xfrm>
            <a:off x="5510736" y="2289432"/>
            <a:ext cx="6479683" cy="2169062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5706A3F-70A9-4588-B946-66E0024007AD}"/>
                  </a:ext>
                </a:extLst>
              </p:cNvPr>
              <p:cNvSpPr txBox="1"/>
              <p:nvPr/>
            </p:nvSpPr>
            <p:spPr>
              <a:xfrm>
                <a:off x="5972609" y="2604783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5706A3F-70A9-4588-B946-66E002400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609" y="2604783"/>
                <a:ext cx="481221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31CB009-2A11-4588-8F64-901E8443B5D4}"/>
                  </a:ext>
                </a:extLst>
              </p:cNvPr>
              <p:cNvSpPr txBox="1"/>
              <p:nvPr/>
            </p:nvSpPr>
            <p:spPr>
              <a:xfrm>
                <a:off x="7051035" y="2604783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31CB009-2A11-4588-8F64-901E8443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035" y="2604783"/>
                <a:ext cx="48122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F1AACEA-42F7-44C1-A98D-CF6B2127A801}"/>
                  </a:ext>
                </a:extLst>
              </p:cNvPr>
              <p:cNvSpPr txBox="1"/>
              <p:nvPr/>
            </p:nvSpPr>
            <p:spPr>
              <a:xfrm>
                <a:off x="8511844" y="2604783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F1AACEA-42F7-44C1-A98D-CF6B2127A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44" y="2604783"/>
                <a:ext cx="481221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E3E2357-83C6-44EC-BC10-A10EF54315FE}"/>
                  </a:ext>
                </a:extLst>
              </p:cNvPr>
              <p:cNvSpPr txBox="1"/>
              <p:nvPr/>
            </p:nvSpPr>
            <p:spPr>
              <a:xfrm>
                <a:off x="10019779" y="2604783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E3E2357-83C6-44EC-BC10-A10EF5431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779" y="2604783"/>
                <a:ext cx="481221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079008-67C4-4DFC-BC84-7F8F67466F4D}"/>
                  </a:ext>
                </a:extLst>
              </p:cNvPr>
              <p:cNvSpPr txBox="1"/>
              <p:nvPr/>
            </p:nvSpPr>
            <p:spPr>
              <a:xfrm>
                <a:off x="11087972" y="2602288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079008-67C4-4DFC-BC84-7F8F67466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972" y="2602288"/>
                <a:ext cx="481221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BFD4834-DA75-4E8C-8C75-982C4C98B94D}"/>
                  </a:ext>
                </a:extLst>
              </p:cNvPr>
              <p:cNvSpPr txBox="1"/>
              <p:nvPr/>
            </p:nvSpPr>
            <p:spPr>
              <a:xfrm>
                <a:off x="9263743" y="2604250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BFD4834-DA75-4E8C-8C75-982C4C98B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743" y="2604250"/>
                <a:ext cx="481221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A349F17-9F95-4A41-9AEF-888E48F8B37F}"/>
                  </a:ext>
                </a:extLst>
              </p:cNvPr>
              <p:cNvSpPr txBox="1"/>
              <p:nvPr/>
            </p:nvSpPr>
            <p:spPr>
              <a:xfrm>
                <a:off x="7785611" y="2604250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A349F17-9F95-4A41-9AEF-888E48F8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611" y="2604250"/>
                <a:ext cx="481221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1ABE37AE-44E6-43D9-8437-5D70FDC9CB44}"/>
              </a:ext>
            </a:extLst>
          </p:cNvPr>
          <p:cNvSpPr/>
          <p:nvPr/>
        </p:nvSpPr>
        <p:spPr>
          <a:xfrm>
            <a:off x="7452163" y="4657890"/>
            <a:ext cx="663964" cy="618235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169667F-7E6F-482A-9246-7420C8D70029}"/>
              </a:ext>
            </a:extLst>
          </p:cNvPr>
          <p:cNvGrpSpPr/>
          <p:nvPr/>
        </p:nvGrpSpPr>
        <p:grpSpPr>
          <a:xfrm>
            <a:off x="5665884" y="3199216"/>
            <a:ext cx="6154212" cy="961596"/>
            <a:chOff x="2239187" y="4748218"/>
            <a:chExt cx="2926080" cy="457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7F1EE0B-7686-412B-B907-4799EFB91946}"/>
                </a:ext>
              </a:extLst>
            </p:cNvPr>
            <p:cNvSpPr/>
            <p:nvPr/>
          </p:nvSpPr>
          <p:spPr>
            <a:xfrm>
              <a:off x="2239187" y="4748218"/>
              <a:ext cx="2926080" cy="457200"/>
            </a:xfrm>
            <a:prstGeom prst="rect">
              <a:avLst/>
            </a:prstGeom>
            <a:solidFill>
              <a:srgbClr val="FFEFC8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BEB5BFB-1B04-4E25-84BB-79DEEBCCF3C0}"/>
                </a:ext>
              </a:extLst>
            </p:cNvPr>
            <p:cNvSpPr/>
            <p:nvPr/>
          </p:nvSpPr>
          <p:spPr>
            <a:xfrm>
              <a:off x="2716165" y="4748218"/>
              <a:ext cx="548640" cy="457200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1003D98-2163-467E-BA66-77CF3B6C06E2}"/>
                </a:ext>
              </a:extLst>
            </p:cNvPr>
            <p:cNvSpPr/>
            <p:nvPr/>
          </p:nvSpPr>
          <p:spPr>
            <a:xfrm>
              <a:off x="3421801" y="4748218"/>
              <a:ext cx="548640" cy="457200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7047807-72FA-4BE1-986B-5958AD7111F3}"/>
                </a:ext>
              </a:extLst>
            </p:cNvPr>
            <p:cNvSpPr/>
            <p:nvPr/>
          </p:nvSpPr>
          <p:spPr>
            <a:xfrm>
              <a:off x="4127437" y="4748218"/>
              <a:ext cx="548640" cy="457200"/>
            </a:xfrm>
            <a:prstGeom prst="rect">
              <a:avLst/>
            </a:prstGeom>
            <a:pattFill prst="plaid">
              <a:fgClr>
                <a:srgbClr val="2D538F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 (Body)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DC844F-278D-4CAF-9A8B-66727BF4D684}"/>
                  </a:ext>
                </a:extLst>
              </p:cNvPr>
              <p:cNvSpPr txBox="1"/>
              <p:nvPr/>
            </p:nvSpPr>
            <p:spPr>
              <a:xfrm>
                <a:off x="6351147" y="4708286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DC844F-278D-4CAF-9A8B-66727BF4D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47" y="4708286"/>
                <a:ext cx="862737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D0DD27F-EEC7-4D18-A77E-62F27EDA2375}"/>
                  </a:ext>
                </a:extLst>
              </p:cNvPr>
              <p:cNvSpPr txBox="1"/>
              <p:nvPr/>
            </p:nvSpPr>
            <p:spPr>
              <a:xfrm>
                <a:off x="8546769" y="470828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D0DD27F-EEC7-4D18-A77E-62F27EDA2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69" y="4708286"/>
                <a:ext cx="66396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8AB628-0B13-471B-B5BC-35B3976FBBEA}"/>
                  </a:ext>
                </a:extLst>
              </p:cNvPr>
              <p:cNvSpPr txBox="1"/>
              <p:nvPr/>
            </p:nvSpPr>
            <p:spPr>
              <a:xfrm>
                <a:off x="9695812" y="4708286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8AB628-0B13-471B-B5BC-35B3976FB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12" y="4708286"/>
                <a:ext cx="465192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3DFAF57-CB04-47AD-9781-E61672209087}"/>
                  </a:ext>
                </a:extLst>
              </p:cNvPr>
              <p:cNvSpPr txBox="1"/>
              <p:nvPr/>
            </p:nvSpPr>
            <p:spPr>
              <a:xfrm>
                <a:off x="7497849" y="470904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3DFAF57-CB04-47AD-9781-E6167220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49" y="4709046"/>
                <a:ext cx="66396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F280552-5893-4A94-A996-03915A00D9E7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F01BA57-866F-479F-BD98-0A39FB087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B42A0E9-FE5B-410C-996F-B2B32F28A635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13422FF-DFDF-4D88-A9DF-193A83B88549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7D72009-0734-4973-A0DB-E1F01D0978B7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38CD12-A761-41B1-B35C-B409914C90EE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FFE7B54-CBBD-4E9A-A295-F259DFE75181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7C19EB0-E7E0-4821-8F97-B829CE0EDFF8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A2B91E2-4C8C-4145-B0C3-A0436E353305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CFE9C7-53E3-4E3C-A1BA-FB4FD84CF1A8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5D5D77B-9D43-4954-8300-EB6D5068A331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23B2CFD-5244-4B22-B0F5-AC720C9F0EB1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1E6ED90-215B-4335-8BC2-AD21B4085B58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4FE7BD5-F81F-43F3-B143-1FCE6C9084A8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F411DB42-188A-4A20-9004-A87251D52345}"/>
              </a:ext>
            </a:extLst>
          </p:cNvPr>
          <p:cNvSpPr/>
          <p:nvPr/>
        </p:nvSpPr>
        <p:spPr>
          <a:xfrm>
            <a:off x="6623925" y="2626556"/>
            <a:ext cx="2720089" cy="169406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09D8995-5A8A-44D2-813F-7B6428B6BD5E}"/>
              </a:ext>
            </a:extLst>
          </p:cNvPr>
          <p:cNvSpPr/>
          <p:nvPr/>
        </p:nvSpPr>
        <p:spPr>
          <a:xfrm>
            <a:off x="9580486" y="2626556"/>
            <a:ext cx="1267554" cy="1694062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B881084-2EA9-4122-BE2D-236FA061EA1B}"/>
                  </a:ext>
                </a:extLst>
              </p:cNvPr>
              <p:cNvSpPr txBox="1"/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B881084-2EA9-4122-BE2D-236FA061E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C62C6F0-5927-452F-BFED-999DE9BE5D99}"/>
                  </a:ext>
                </a:extLst>
              </p:cNvPr>
              <p:cNvSpPr txBox="1"/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C62C6F0-5927-452F-BFED-999DE9BE5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E60723E3-44D0-46D5-A854-F50141129059}"/>
              </a:ext>
            </a:extLst>
          </p:cNvPr>
          <p:cNvSpPr txBox="1"/>
          <p:nvPr/>
        </p:nvSpPr>
        <p:spPr>
          <a:xfrm>
            <a:off x="9344015" y="1289379"/>
            <a:ext cx="186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D105C1-B1C8-4989-B0B8-041394225717}"/>
                  </a:ext>
                </a:extLst>
              </p:cNvPr>
              <p:cNvSpPr txBox="1"/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DD105C1-B1C8-4989-B0B8-041394225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68C70CA-1B55-4434-9A88-CBB090EE858B}"/>
                  </a:ext>
                </a:extLst>
              </p:cNvPr>
              <p:cNvSpPr txBox="1"/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68C70CA-1B55-4434-9A88-CBB090EE8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B262C7BA-C2A6-42D8-ACCA-F9EA2FD200E5}"/>
              </a:ext>
            </a:extLst>
          </p:cNvPr>
          <p:cNvSpPr txBox="1"/>
          <p:nvPr/>
        </p:nvSpPr>
        <p:spPr>
          <a:xfrm>
            <a:off x="7276832" y="12893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bound</a:t>
            </a:r>
          </a:p>
        </p:txBody>
      </p:sp>
    </p:spTree>
    <p:extLst>
      <p:ext uri="{BB962C8B-B14F-4D97-AF65-F5344CB8AC3E}">
        <p14:creationId xmlns:p14="http://schemas.microsoft.com/office/powerpoint/2010/main" val="20519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/>
      <p:bldP spid="55" grpId="0"/>
      <p:bldP spid="56" grpId="0"/>
      <p:bldP spid="61" grpId="0"/>
      <p:bldP spid="79" grpId="0"/>
      <p:bldP spid="80" grpId="0"/>
      <p:bldP spid="84" grpId="0" animBg="1"/>
      <p:bldP spid="8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1E04C49-339F-4C42-8F5A-B88952C16FE2}"/>
              </a:ext>
            </a:extLst>
          </p:cNvPr>
          <p:cNvSpPr/>
          <p:nvPr/>
        </p:nvSpPr>
        <p:spPr>
          <a:xfrm>
            <a:off x="2239187" y="5497987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C5ACE-6989-4C55-9689-90E9D9B15262}"/>
              </a:ext>
            </a:extLst>
          </p:cNvPr>
          <p:cNvSpPr/>
          <p:nvPr/>
        </p:nvSpPr>
        <p:spPr>
          <a:xfrm>
            <a:off x="2239187" y="4746293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538A1-9836-4460-A537-9AACE7C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Accesses into Critical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5A45-F594-449C-BA4F-029381E5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tasks: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EB2BE0-4C4E-4553-9574-976903C5CEDA}"/>
              </a:ext>
            </a:extLst>
          </p:cNvPr>
          <p:cNvSpPr/>
          <p:nvPr/>
        </p:nvSpPr>
        <p:spPr>
          <a:xfrm>
            <a:off x="2239187" y="2505335"/>
            <a:ext cx="3657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A610-3820-4041-9D44-D8C51C9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35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5287D-CAE1-4B91-9DC1-020D5BD4BF6F}"/>
              </a:ext>
            </a:extLst>
          </p:cNvPr>
          <p:cNvSpPr/>
          <p:nvPr/>
        </p:nvSpPr>
        <p:spPr>
          <a:xfrm>
            <a:off x="2227872" y="3249605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2F6290-94FC-42C2-ADA7-D18AFE5566CA}"/>
              </a:ext>
            </a:extLst>
          </p:cNvPr>
          <p:cNvSpPr/>
          <p:nvPr/>
        </p:nvSpPr>
        <p:spPr>
          <a:xfrm>
            <a:off x="2239187" y="4001294"/>
            <a:ext cx="914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75AC64-B93B-48DB-9B99-9BFCF3772237}"/>
              </a:ext>
            </a:extLst>
          </p:cNvPr>
          <p:cNvSpPr/>
          <p:nvPr/>
        </p:nvSpPr>
        <p:spPr>
          <a:xfrm>
            <a:off x="2167840" y="4587965"/>
            <a:ext cx="3089960" cy="749562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DF7D1-EE49-4DD5-94D8-AAC75353D4C6}"/>
              </a:ext>
            </a:extLst>
          </p:cNvPr>
          <p:cNvSpPr/>
          <p:nvPr/>
        </p:nvSpPr>
        <p:spPr>
          <a:xfrm>
            <a:off x="2239187" y="2507703"/>
            <a:ext cx="4572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05EC1-01CB-450B-BEF1-935B95C0AAF6}"/>
              </a:ext>
            </a:extLst>
          </p:cNvPr>
          <p:cNvSpPr/>
          <p:nvPr/>
        </p:nvSpPr>
        <p:spPr>
          <a:xfrm>
            <a:off x="2239187" y="3254629"/>
            <a:ext cx="2834640" cy="4569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883C5-DFD2-407F-9CDE-789FE8B023EF}"/>
              </a:ext>
            </a:extLst>
          </p:cNvPr>
          <p:cNvSpPr/>
          <p:nvPr/>
        </p:nvSpPr>
        <p:spPr>
          <a:xfrm>
            <a:off x="2725122" y="3254371"/>
            <a:ext cx="1862769" cy="456943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F52BC-2661-421E-8E04-4D22D2A41D47}"/>
              </a:ext>
            </a:extLst>
          </p:cNvPr>
          <p:cNvSpPr/>
          <p:nvPr/>
        </p:nvSpPr>
        <p:spPr>
          <a:xfrm>
            <a:off x="2633682" y="3254372"/>
            <a:ext cx="91440" cy="456943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55DB6-E41F-4416-A5CE-BA5AF86277A7}"/>
              </a:ext>
            </a:extLst>
          </p:cNvPr>
          <p:cNvSpPr/>
          <p:nvPr/>
        </p:nvSpPr>
        <p:spPr>
          <a:xfrm>
            <a:off x="2245293" y="4001294"/>
            <a:ext cx="18288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943C4-0AE1-4E51-A2C4-194E7B52BE54}"/>
              </a:ext>
            </a:extLst>
          </p:cNvPr>
          <p:cNvSpPr/>
          <p:nvPr/>
        </p:nvSpPr>
        <p:spPr>
          <a:xfrm>
            <a:off x="2239187" y="5491292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/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/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/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blipFill>
                <a:blip r:embed="rId5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/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/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blipFill>
                <a:blip r:embed="rId7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/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5101D-678B-424C-ADC9-7470F86A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/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129FBB-4E9D-4FC1-B0F5-86FB1011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/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4C0B91-DC39-4354-B10E-0DDB1B42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/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718CBE-0522-4C59-B49F-BCCE1CF2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CBC83-0CA0-4918-BC9F-CE9F4D2CFEC0}"/>
                  </a:ext>
                </a:extLst>
              </p:cNvPr>
              <p:cNvSpPr txBox="1"/>
              <p:nvPr/>
            </p:nvSpPr>
            <p:spPr>
              <a:xfrm>
                <a:off x="6351146" y="3977626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CBC83-0CA0-4918-BC9F-CE9F4D2C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46" y="3977626"/>
                <a:ext cx="86273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62BB56-66D0-46EA-9A5C-A3C6224E6E34}"/>
                  </a:ext>
                </a:extLst>
              </p:cNvPr>
              <p:cNvSpPr txBox="1"/>
              <p:nvPr/>
            </p:nvSpPr>
            <p:spPr>
              <a:xfrm>
                <a:off x="9596426" y="397762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62BB56-66D0-46EA-9A5C-A3C6224E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977626"/>
                <a:ext cx="6639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DC844F-278D-4CAF-9A8B-66727BF4D684}"/>
                  </a:ext>
                </a:extLst>
              </p:cNvPr>
              <p:cNvSpPr txBox="1"/>
              <p:nvPr/>
            </p:nvSpPr>
            <p:spPr>
              <a:xfrm>
                <a:off x="6351147" y="4708286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DC844F-278D-4CAF-9A8B-66727BF4D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47" y="4708286"/>
                <a:ext cx="86273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8AB628-0B13-471B-B5BC-35B3976FBBEA}"/>
                  </a:ext>
                </a:extLst>
              </p:cNvPr>
              <p:cNvSpPr txBox="1"/>
              <p:nvPr/>
            </p:nvSpPr>
            <p:spPr>
              <a:xfrm>
                <a:off x="9695812" y="4708286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8AB628-0B13-471B-B5BC-35B3976FB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12" y="4708286"/>
                <a:ext cx="46519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F280552-5893-4A94-A996-03915A00D9E7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F01BA57-866F-479F-BD98-0A39FB087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B42A0E9-FE5B-410C-996F-B2B32F28A635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13422FF-DFDF-4D88-A9DF-193A83B88549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7D72009-0734-4973-A0DB-E1F01D0978B7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38CD12-A761-41B1-B35C-B409914C90EE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FFE7B54-CBBD-4E9A-A295-F259DFE75181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7C19EB0-E7E0-4821-8F97-B829CE0EDFF8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A2B91E2-4C8C-4145-B0C3-A0436E353305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CFE9C7-53E3-4E3C-A1BA-FB4FD84CF1A8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5D5D77B-9D43-4954-8300-EB6D5068A331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23B2CFD-5244-4B22-B0F5-AC720C9F0EB1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1E6ED90-215B-4335-8BC2-AD21B4085B58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4FE7BD5-F81F-43F3-B143-1FCE6C9084A8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24CFB76-FA07-463E-B2EE-50AF2D401ECD}"/>
              </a:ext>
            </a:extLst>
          </p:cNvPr>
          <p:cNvSpPr/>
          <p:nvPr/>
        </p:nvSpPr>
        <p:spPr>
          <a:xfrm>
            <a:off x="2239187" y="4748218"/>
            <a:ext cx="310896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A0EC09-E7AC-4C20-AFE7-601761718C40}"/>
              </a:ext>
            </a:extLst>
          </p:cNvPr>
          <p:cNvSpPr/>
          <p:nvPr/>
        </p:nvSpPr>
        <p:spPr>
          <a:xfrm>
            <a:off x="2716165" y="4748218"/>
            <a:ext cx="91440" cy="457200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CCC9C1B-2EAD-4424-A63C-CD894E68487C}"/>
              </a:ext>
            </a:extLst>
          </p:cNvPr>
          <p:cNvSpPr/>
          <p:nvPr/>
        </p:nvSpPr>
        <p:spPr>
          <a:xfrm>
            <a:off x="2807605" y="4748218"/>
            <a:ext cx="1162836" cy="45720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8DDFD9D-C5E1-464B-B4D4-71F0DFE7D39D}"/>
              </a:ext>
            </a:extLst>
          </p:cNvPr>
          <p:cNvSpPr/>
          <p:nvPr/>
        </p:nvSpPr>
        <p:spPr>
          <a:xfrm>
            <a:off x="4306824" y="4748218"/>
            <a:ext cx="548640" cy="45720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A332A98-7240-47E1-AAB9-57A80718CA36}"/>
              </a:ext>
            </a:extLst>
          </p:cNvPr>
          <p:cNvSpPr/>
          <p:nvPr/>
        </p:nvSpPr>
        <p:spPr>
          <a:xfrm>
            <a:off x="4213701" y="4748346"/>
            <a:ext cx="91440" cy="456943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C422553-7172-4786-BC29-D97EAA56F867}"/>
                  </a:ext>
                </a:extLst>
              </p:cNvPr>
              <p:cNvSpPr txBox="1"/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C422553-7172-4786-BC29-D97EAA56F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67EAAEF-85A4-4154-B5B6-00D9302FA824}"/>
                  </a:ext>
                </a:extLst>
              </p:cNvPr>
              <p:cNvSpPr txBox="1"/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67EAAEF-85A4-4154-B5B6-00D9302FA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18EDBDC3-D87F-4286-88AF-1553137452AF}"/>
              </a:ext>
            </a:extLst>
          </p:cNvPr>
          <p:cNvSpPr txBox="1"/>
          <p:nvPr/>
        </p:nvSpPr>
        <p:spPr>
          <a:xfrm>
            <a:off x="9344015" y="1289379"/>
            <a:ext cx="186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8DC3331-79F2-42C3-90B1-3DDFEA830A1D}"/>
                  </a:ext>
                </a:extLst>
              </p:cNvPr>
              <p:cNvSpPr txBox="1"/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8DC3331-79F2-42C3-90B1-3DDFEA830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F189E1B-F36E-4117-B51D-A77745FE9B87}"/>
                  </a:ext>
                </a:extLst>
              </p:cNvPr>
              <p:cNvSpPr txBox="1"/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F189E1B-F36E-4117-B51D-A77745FE9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E6EB992D-FB8A-4198-8EE1-D88974AD0775}"/>
              </a:ext>
            </a:extLst>
          </p:cNvPr>
          <p:cNvSpPr txBox="1"/>
          <p:nvPr/>
        </p:nvSpPr>
        <p:spPr>
          <a:xfrm>
            <a:off x="7276832" y="12893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7B31280-A889-4BDB-A8F1-621B9C86D22D}"/>
                  </a:ext>
                </a:extLst>
              </p:cNvPr>
              <p:cNvSpPr txBox="1"/>
              <p:nvPr/>
            </p:nvSpPr>
            <p:spPr>
              <a:xfrm>
                <a:off x="8548688" y="397762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7B31280-A889-4BDB-A8F1-621B9C86D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8" y="3977626"/>
                <a:ext cx="66396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BE4DF4C-615D-4918-9197-D8960DA560D1}"/>
                  </a:ext>
                </a:extLst>
              </p:cNvPr>
              <p:cNvSpPr txBox="1"/>
              <p:nvPr/>
            </p:nvSpPr>
            <p:spPr>
              <a:xfrm>
                <a:off x="8548688" y="470828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BE4DF4C-615D-4918-9197-D8960DA56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8" y="4708286"/>
                <a:ext cx="66396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80A116C-42B2-44D6-AFC5-55031F7BF8E7}"/>
                  </a:ext>
                </a:extLst>
              </p:cNvPr>
              <p:cNvSpPr txBox="1"/>
              <p:nvPr/>
            </p:nvSpPr>
            <p:spPr>
              <a:xfrm>
                <a:off x="8648074" y="2446328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80A116C-42B2-44D6-AFC5-55031F7BF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074" y="2446328"/>
                <a:ext cx="465191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7C18F0F-756F-4D60-B41A-483776D9E868}"/>
                  </a:ext>
                </a:extLst>
              </p:cNvPr>
              <p:cNvSpPr txBox="1"/>
              <p:nvPr/>
            </p:nvSpPr>
            <p:spPr>
              <a:xfrm>
                <a:off x="8548688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7C18F0F-756F-4D60-B41A-483776D9E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8" y="3211977"/>
                <a:ext cx="66396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8EFAAC9-E4C2-4A7C-A38A-0FB2963B0032}"/>
                  </a:ext>
                </a:extLst>
              </p:cNvPr>
              <p:cNvSpPr txBox="1"/>
              <p:nvPr/>
            </p:nvSpPr>
            <p:spPr>
              <a:xfrm>
                <a:off x="7510070" y="3979880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8EFAAC9-E4C2-4A7C-A38A-0FB2963B0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070" y="3979880"/>
                <a:ext cx="66396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12C9942-D654-4FBD-AE57-38D929A67F3E}"/>
                  </a:ext>
                </a:extLst>
              </p:cNvPr>
              <p:cNvSpPr txBox="1"/>
              <p:nvPr/>
            </p:nvSpPr>
            <p:spPr>
              <a:xfrm>
                <a:off x="7510070" y="4710540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12C9942-D654-4FBD-AE57-38D929A67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070" y="4710540"/>
                <a:ext cx="66396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BC76367-7A60-40E8-847C-51A8E7B69128}"/>
                  </a:ext>
                </a:extLst>
              </p:cNvPr>
              <p:cNvSpPr txBox="1"/>
              <p:nvPr/>
            </p:nvSpPr>
            <p:spPr>
              <a:xfrm>
                <a:off x="7555755" y="2448582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BC76367-7A60-40E8-847C-51A8E7B69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5" y="2448582"/>
                <a:ext cx="572593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0AA10EE-14C8-4DE3-92F4-7C5B5D180B5C}"/>
                  </a:ext>
                </a:extLst>
              </p:cNvPr>
              <p:cNvSpPr txBox="1"/>
              <p:nvPr/>
            </p:nvSpPr>
            <p:spPr>
              <a:xfrm>
                <a:off x="7555756" y="3214231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0AA10EE-14C8-4DE3-92F4-7C5B5D180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6" y="3214231"/>
                <a:ext cx="572593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0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1E04C49-339F-4C42-8F5A-B88952C16FE2}"/>
              </a:ext>
            </a:extLst>
          </p:cNvPr>
          <p:cNvSpPr/>
          <p:nvPr/>
        </p:nvSpPr>
        <p:spPr>
          <a:xfrm>
            <a:off x="2239187" y="5497987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C5ACE-6989-4C55-9689-90E9D9B15262}"/>
              </a:ext>
            </a:extLst>
          </p:cNvPr>
          <p:cNvSpPr/>
          <p:nvPr/>
        </p:nvSpPr>
        <p:spPr>
          <a:xfrm>
            <a:off x="2239187" y="4746293"/>
            <a:ext cx="18288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538A1-9836-4460-A537-9AACE7CF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Accesses into Critical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5A45-F594-449C-BA4F-029381E5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tasks: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EB2BE0-4C4E-4553-9574-976903C5CEDA}"/>
              </a:ext>
            </a:extLst>
          </p:cNvPr>
          <p:cNvSpPr/>
          <p:nvPr/>
        </p:nvSpPr>
        <p:spPr>
          <a:xfrm>
            <a:off x="2239187" y="2505335"/>
            <a:ext cx="3657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A610-3820-4041-9D44-D8C51C9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36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5287D-CAE1-4B91-9DC1-020D5BD4BF6F}"/>
              </a:ext>
            </a:extLst>
          </p:cNvPr>
          <p:cNvSpPr/>
          <p:nvPr/>
        </p:nvSpPr>
        <p:spPr>
          <a:xfrm>
            <a:off x="2227872" y="3249605"/>
            <a:ext cx="7315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2F6290-94FC-42C2-ADA7-D18AFE5566CA}"/>
              </a:ext>
            </a:extLst>
          </p:cNvPr>
          <p:cNvSpPr/>
          <p:nvPr/>
        </p:nvSpPr>
        <p:spPr>
          <a:xfrm>
            <a:off x="2239187" y="4001294"/>
            <a:ext cx="914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75AC64-B93B-48DB-9B99-9BFCF3772237}"/>
              </a:ext>
            </a:extLst>
          </p:cNvPr>
          <p:cNvSpPr/>
          <p:nvPr/>
        </p:nvSpPr>
        <p:spPr>
          <a:xfrm>
            <a:off x="2167840" y="5346540"/>
            <a:ext cx="609227" cy="749562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DF7D1-EE49-4DD5-94D8-AAC75353D4C6}"/>
              </a:ext>
            </a:extLst>
          </p:cNvPr>
          <p:cNvSpPr/>
          <p:nvPr/>
        </p:nvSpPr>
        <p:spPr>
          <a:xfrm>
            <a:off x="2239187" y="2507703"/>
            <a:ext cx="4572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05EC1-01CB-450B-BEF1-935B95C0AAF6}"/>
              </a:ext>
            </a:extLst>
          </p:cNvPr>
          <p:cNvSpPr/>
          <p:nvPr/>
        </p:nvSpPr>
        <p:spPr>
          <a:xfrm>
            <a:off x="2239187" y="3254629"/>
            <a:ext cx="2834640" cy="4569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883C5-DFD2-407F-9CDE-789FE8B023EF}"/>
              </a:ext>
            </a:extLst>
          </p:cNvPr>
          <p:cNvSpPr/>
          <p:nvPr/>
        </p:nvSpPr>
        <p:spPr>
          <a:xfrm>
            <a:off x="2725122" y="3254371"/>
            <a:ext cx="1862769" cy="456943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F52BC-2661-421E-8E04-4D22D2A41D47}"/>
              </a:ext>
            </a:extLst>
          </p:cNvPr>
          <p:cNvSpPr/>
          <p:nvPr/>
        </p:nvSpPr>
        <p:spPr>
          <a:xfrm>
            <a:off x="2633682" y="3254372"/>
            <a:ext cx="91440" cy="456943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55DB6-E41F-4416-A5CE-BA5AF86277A7}"/>
              </a:ext>
            </a:extLst>
          </p:cNvPr>
          <p:cNvSpPr/>
          <p:nvPr/>
        </p:nvSpPr>
        <p:spPr>
          <a:xfrm>
            <a:off x="2245293" y="4001294"/>
            <a:ext cx="18288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05838-070B-4CA4-985F-E8E3A374628D}"/>
              </a:ext>
            </a:extLst>
          </p:cNvPr>
          <p:cNvSpPr/>
          <p:nvPr/>
        </p:nvSpPr>
        <p:spPr>
          <a:xfrm>
            <a:off x="2239187" y="4748218"/>
            <a:ext cx="310896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F5B44-891B-49E2-A2EE-D28FB626A935}"/>
              </a:ext>
            </a:extLst>
          </p:cNvPr>
          <p:cNvSpPr/>
          <p:nvPr/>
        </p:nvSpPr>
        <p:spPr>
          <a:xfrm>
            <a:off x="2716165" y="4748218"/>
            <a:ext cx="91440" cy="457200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44F81-6569-416E-ADCC-0EE6F5604ED6}"/>
              </a:ext>
            </a:extLst>
          </p:cNvPr>
          <p:cNvSpPr/>
          <p:nvPr/>
        </p:nvSpPr>
        <p:spPr>
          <a:xfrm>
            <a:off x="2807605" y="4748218"/>
            <a:ext cx="1162836" cy="45720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12EF9-7752-4EE6-8AA3-A887F5E6680E}"/>
              </a:ext>
            </a:extLst>
          </p:cNvPr>
          <p:cNvSpPr/>
          <p:nvPr/>
        </p:nvSpPr>
        <p:spPr>
          <a:xfrm>
            <a:off x="4306824" y="4748218"/>
            <a:ext cx="548640" cy="457200"/>
          </a:xfrm>
          <a:prstGeom prst="rect">
            <a:avLst/>
          </a:prstGeom>
          <a:pattFill prst="ltHorz">
            <a:fgClr>
              <a:srgbClr val="2D538F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943C4-0AE1-4E51-A2C4-194E7B52BE54}"/>
              </a:ext>
            </a:extLst>
          </p:cNvPr>
          <p:cNvSpPr/>
          <p:nvPr/>
        </p:nvSpPr>
        <p:spPr>
          <a:xfrm>
            <a:off x="2239187" y="5491292"/>
            <a:ext cx="457200" cy="457200"/>
          </a:xfrm>
          <a:prstGeom prst="rect">
            <a:avLst/>
          </a:prstGeom>
          <a:solidFill>
            <a:srgbClr val="FFEF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/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F2F82-A30F-4650-94F9-B3AC228B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2533237"/>
                <a:ext cx="1022133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/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B8716E-B831-4B25-BD98-3A049EF5C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3279904"/>
                <a:ext cx="102213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/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0E0D4-56DF-44CD-BA23-8BC373BF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034609"/>
                <a:ext cx="1022133" cy="400110"/>
              </a:xfrm>
              <a:prstGeom prst="rect">
                <a:avLst/>
              </a:prstGeom>
              <a:blipFill>
                <a:blip r:embed="rId5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/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B8993-F42A-4835-8052-3EFE4C09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4774838"/>
                <a:ext cx="1022133" cy="400110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/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2000" dirty="0">
                    <a:latin typeface="Calibri (Body)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16F8D-8C2F-4ECD-969C-CA1A5F94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3" y="5524414"/>
                <a:ext cx="1022133" cy="400110"/>
              </a:xfrm>
              <a:prstGeom prst="rect">
                <a:avLst/>
              </a:prstGeom>
              <a:blipFill>
                <a:blip r:embed="rId7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03D85-BBC7-4CAB-939F-F97F973E5350}"/>
                  </a:ext>
                </a:extLst>
              </p:cNvPr>
              <p:cNvSpPr txBox="1"/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03D85-BBC7-4CAB-939F-F97F973E5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08" y="1641544"/>
                <a:ext cx="60901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5FD0B3-A22B-4E53-806E-781839D77934}"/>
                  </a:ext>
                </a:extLst>
              </p:cNvPr>
              <p:cNvSpPr txBox="1"/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5FD0B3-A22B-4E53-806E-781839D77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996" y="1641544"/>
                <a:ext cx="57682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D0D7BAB0-83F9-41C6-8227-D9E0B5144D36}"/>
              </a:ext>
            </a:extLst>
          </p:cNvPr>
          <p:cNvSpPr txBox="1"/>
          <p:nvPr/>
        </p:nvSpPr>
        <p:spPr>
          <a:xfrm>
            <a:off x="9344015" y="1289379"/>
            <a:ext cx="186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CBC83-0CA0-4918-BC9F-CE9F4D2CFEC0}"/>
                  </a:ext>
                </a:extLst>
              </p:cNvPr>
              <p:cNvSpPr txBox="1"/>
              <p:nvPr/>
            </p:nvSpPr>
            <p:spPr>
              <a:xfrm>
                <a:off x="6351146" y="3977626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5CBC83-0CA0-4918-BC9F-CE9F4D2C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46" y="3977626"/>
                <a:ext cx="8627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62BB56-66D0-46EA-9A5C-A3C6224E6E34}"/>
                  </a:ext>
                </a:extLst>
              </p:cNvPr>
              <p:cNvSpPr txBox="1"/>
              <p:nvPr/>
            </p:nvSpPr>
            <p:spPr>
              <a:xfrm>
                <a:off x="9596426" y="397762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62BB56-66D0-46EA-9A5C-A3C6224E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977626"/>
                <a:ext cx="6639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DC844F-278D-4CAF-9A8B-66727BF4D684}"/>
                  </a:ext>
                </a:extLst>
              </p:cNvPr>
              <p:cNvSpPr txBox="1"/>
              <p:nvPr/>
            </p:nvSpPr>
            <p:spPr>
              <a:xfrm>
                <a:off x="6351147" y="4708286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DC844F-278D-4CAF-9A8B-66727BF4D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47" y="4708286"/>
                <a:ext cx="86273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8AB628-0B13-471B-B5BC-35B3976FBBEA}"/>
                  </a:ext>
                </a:extLst>
              </p:cNvPr>
              <p:cNvSpPr txBox="1"/>
              <p:nvPr/>
            </p:nvSpPr>
            <p:spPr>
              <a:xfrm>
                <a:off x="9695812" y="4708286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8AB628-0B13-471B-B5BC-35B3976FB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12" y="4708286"/>
                <a:ext cx="46519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C0F06FF-F758-4094-93F3-1FD46B39D527}"/>
                  </a:ext>
                </a:extLst>
              </p:cNvPr>
              <p:cNvSpPr txBox="1"/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C0F06FF-F758-4094-93F3-1FD46B39D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4" y="2446328"/>
                <a:ext cx="6639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390BE25-44F7-40D2-95F7-FF07931EFA23}"/>
                  </a:ext>
                </a:extLst>
              </p:cNvPr>
              <p:cNvSpPr txBox="1"/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390BE25-44F7-40D2-95F7-FF07931EF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982" y="2446328"/>
                <a:ext cx="86485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B345D42-0917-41C3-94BB-42F37CCC5B34}"/>
                  </a:ext>
                </a:extLst>
              </p:cNvPr>
              <p:cNvSpPr txBox="1"/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B345D42-0917-41C3-94BB-42F37CCC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32" y="3211977"/>
                <a:ext cx="66396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D2D9F11-2FA0-460A-910B-6607A61765C4}"/>
                  </a:ext>
                </a:extLst>
              </p:cNvPr>
              <p:cNvSpPr txBox="1"/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D2D9F11-2FA0-460A-910B-6607A6176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26" y="3211977"/>
                <a:ext cx="66396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555AF3BC-534C-46C3-9093-3DD7213A8F3A}"/>
              </a:ext>
            </a:extLst>
          </p:cNvPr>
          <p:cNvSpPr/>
          <p:nvPr/>
        </p:nvSpPr>
        <p:spPr>
          <a:xfrm>
            <a:off x="4213701" y="4748346"/>
            <a:ext cx="91440" cy="456943"/>
          </a:xfrm>
          <a:prstGeom prst="rect">
            <a:avLst/>
          </a:prstGeom>
          <a:solidFill>
            <a:srgbClr val="2D53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08A8EE9-DF13-4109-B119-89753B0FBCBF}"/>
                  </a:ext>
                </a:extLst>
              </p:cNvPr>
              <p:cNvSpPr txBox="1"/>
              <p:nvPr/>
            </p:nvSpPr>
            <p:spPr>
              <a:xfrm>
                <a:off x="6351146" y="5457902"/>
                <a:ext cx="862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240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08A8EE9-DF13-4109-B119-89753B0FB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46" y="5457902"/>
                <a:ext cx="86273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DB581DA-170F-41F2-8990-14B664E0579D}"/>
                  </a:ext>
                </a:extLst>
              </p:cNvPr>
              <p:cNvSpPr txBox="1"/>
              <p:nvPr/>
            </p:nvSpPr>
            <p:spPr>
              <a:xfrm>
                <a:off x="9495980" y="5457902"/>
                <a:ext cx="864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DB581DA-170F-41F2-8990-14B664E05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980" y="5457902"/>
                <a:ext cx="864852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DA87E8F-3ED6-4A9C-A13E-1EA0C439EF41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15E47E4-9382-4230-A8C2-AD4323080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C18E9EC-27E1-4D52-A6C0-2ACF7B34CE22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156E7AA-192F-438C-939E-8DC6520AF121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02FC5CC-97DD-4A64-8D9D-485F37903942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30CB990-3C33-47B5-82DA-0D6F3B388E1F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A367BC2-42BA-4963-BA13-109CC9D9FEF8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EDFD7F4-BCD4-471A-9953-4EFAB92189D7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1A7B199-E5B6-4ADC-8BB7-563D4225C5DA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0F4197F-7E23-468E-8601-934BF7700B3F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1D88280-080F-4600-AF74-E5BFE448BCAE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7922BF0-2795-4395-A525-89BE36162609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F6F3B66-1D7F-4657-AD82-F0B40C925801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49FDACD-5A54-447B-9776-0BF4C8804C36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5C01972-65F3-40DC-81CE-D61099A28A2D}"/>
                  </a:ext>
                </a:extLst>
              </p:cNvPr>
              <p:cNvSpPr txBox="1"/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5C01972-65F3-40DC-81CE-D61099A28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995" y="1641544"/>
                <a:ext cx="57534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05002AA-A92B-4BD8-91EB-774D348A1BD0}"/>
                  </a:ext>
                </a:extLst>
              </p:cNvPr>
              <p:cNvSpPr txBox="1"/>
              <p:nvPr/>
            </p:nvSpPr>
            <p:spPr>
              <a:xfrm>
                <a:off x="8548688" y="397762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05002AA-A92B-4BD8-91EB-774D348A1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8" y="3977626"/>
                <a:ext cx="66396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E2085C1-7C7B-4CB1-8EE1-7768DA7BBCFD}"/>
                  </a:ext>
                </a:extLst>
              </p:cNvPr>
              <p:cNvSpPr txBox="1"/>
              <p:nvPr/>
            </p:nvSpPr>
            <p:spPr>
              <a:xfrm>
                <a:off x="8548688" y="470828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E2085C1-7C7B-4CB1-8EE1-7768DA7B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8" y="4708286"/>
                <a:ext cx="66396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0950AEC-DB42-4DE5-980A-B4EDF9D5A939}"/>
                  </a:ext>
                </a:extLst>
              </p:cNvPr>
              <p:cNvSpPr txBox="1"/>
              <p:nvPr/>
            </p:nvSpPr>
            <p:spPr>
              <a:xfrm>
                <a:off x="8648074" y="2446328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0950AEC-DB42-4DE5-980A-B4EDF9D5A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074" y="2446328"/>
                <a:ext cx="465191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978BCB1-092D-4083-848B-9FEF162E9CAB}"/>
                  </a:ext>
                </a:extLst>
              </p:cNvPr>
              <p:cNvSpPr txBox="1"/>
              <p:nvPr/>
            </p:nvSpPr>
            <p:spPr>
              <a:xfrm>
                <a:off x="8548688" y="3211977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978BCB1-092D-4083-848B-9FEF162E9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8" y="3211977"/>
                <a:ext cx="66396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525FAA2-05F8-4308-9D45-F502E3E8A730}"/>
                  </a:ext>
                </a:extLst>
              </p:cNvPr>
              <p:cNvSpPr txBox="1"/>
              <p:nvPr/>
            </p:nvSpPr>
            <p:spPr>
              <a:xfrm>
                <a:off x="8648074" y="545790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525FAA2-05F8-4308-9D45-F502E3E8A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074" y="5457902"/>
                <a:ext cx="465191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5E437E5-165F-4384-939D-F4E8E5E38E7E}"/>
                  </a:ext>
                </a:extLst>
              </p:cNvPr>
              <p:cNvSpPr txBox="1"/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2D538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5E437E5-165F-4384-939D-F4E8E5E38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42" y="1643798"/>
                <a:ext cx="61221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562A7D4E-4969-4225-909A-17756CB93A71}"/>
              </a:ext>
            </a:extLst>
          </p:cNvPr>
          <p:cNvSpPr txBox="1"/>
          <p:nvPr/>
        </p:nvSpPr>
        <p:spPr>
          <a:xfrm>
            <a:off x="7276832" y="12893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DB3E160-0D95-4B50-8A93-3728EF794672}"/>
                  </a:ext>
                </a:extLst>
              </p:cNvPr>
              <p:cNvSpPr txBox="1"/>
              <p:nvPr/>
            </p:nvSpPr>
            <p:spPr>
              <a:xfrm>
                <a:off x="7510070" y="3979880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DB3E160-0D95-4B50-8A93-3728EF794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070" y="3979880"/>
                <a:ext cx="66396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92998CD6-69F4-4C0E-85F5-D0C266DF6171}"/>
                  </a:ext>
                </a:extLst>
              </p:cNvPr>
              <p:cNvSpPr txBox="1"/>
              <p:nvPr/>
            </p:nvSpPr>
            <p:spPr>
              <a:xfrm>
                <a:off x="7510070" y="4710540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92998CD6-69F4-4C0E-85F5-D0C266DF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070" y="4710540"/>
                <a:ext cx="66396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AAD05AC-9ADF-4FA5-91AF-710899CCCB98}"/>
                  </a:ext>
                </a:extLst>
              </p:cNvPr>
              <p:cNvSpPr txBox="1"/>
              <p:nvPr/>
            </p:nvSpPr>
            <p:spPr>
              <a:xfrm>
                <a:off x="7555755" y="2448582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AAD05AC-9ADF-4FA5-91AF-710899CC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5" y="2448582"/>
                <a:ext cx="572593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A849A8A-66A4-4357-AF7E-512AC6C679A4}"/>
                  </a:ext>
                </a:extLst>
              </p:cNvPr>
              <p:cNvSpPr txBox="1"/>
              <p:nvPr/>
            </p:nvSpPr>
            <p:spPr>
              <a:xfrm>
                <a:off x="7555756" y="3214231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A849A8A-66A4-4357-AF7E-512AC6C67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6" y="3214231"/>
                <a:ext cx="572593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9C51117-D0A5-4C88-A78B-CB41955B0668}"/>
                  </a:ext>
                </a:extLst>
              </p:cNvPr>
              <p:cNvSpPr txBox="1"/>
              <p:nvPr/>
            </p:nvSpPr>
            <p:spPr>
              <a:xfrm>
                <a:off x="7555755" y="5460156"/>
                <a:ext cx="572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2D538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2D538F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9C51117-D0A5-4C88-A78B-CB41955B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5" y="5460156"/>
                <a:ext cx="572593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470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1" grpId="0"/>
      <p:bldP spid="93" grpId="0"/>
      <p:bldP spid="134" grpId="0"/>
      <p:bldP spid="1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3410-FA21-49E4-B48C-E449A327B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92DAC-EB85-40F8-B0E2-C6FF3F9AE4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this context, optimality means minimizing the number of critical sections such that no critical-section duration exceeds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one resource under uniprocessor scheduling and the PIP, greedily assigning accesses to critical sections is optimal.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92DAC-EB85-40F8-B0E2-C6FF3F9AE4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80E9-8237-4FFF-9E9D-C800D2DD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CE186-E3C2-4275-9CF3-82DDF28521D3}"/>
              </a:ext>
            </a:extLst>
          </p:cNvPr>
          <p:cNvSpPr txBox="1"/>
          <p:nvPr/>
        </p:nvSpPr>
        <p:spPr>
          <a:xfrm>
            <a:off x="7127741" y="1317338"/>
            <a:ext cx="409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(this minimizes the WCETs)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6EF7DD-991E-4AC4-BD42-AA9745C6AF06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677246" y="1578948"/>
            <a:ext cx="450495" cy="261610"/>
          </a:xfrm>
          <a:prstGeom prst="straightConnector1">
            <a:avLst/>
          </a:prstGeom>
          <a:ln w="57150">
            <a:solidFill>
              <a:srgbClr val="2D53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1478A2-BA6F-4BCA-B0BB-24D9B9B8524D}"/>
              </a:ext>
            </a:extLst>
          </p:cNvPr>
          <p:cNvSpPr txBox="1"/>
          <p:nvPr/>
        </p:nvSpPr>
        <p:spPr>
          <a:xfrm>
            <a:off x="5105668" y="4430233"/>
            <a:ext cx="427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2D538F"/>
                </a:solidFill>
              </a:rPr>
              <a:t>See the paper for the proof!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6FEFDA-51A2-4B96-B773-02A8479EFE00}"/>
              </a:ext>
            </a:extLst>
          </p:cNvPr>
          <p:cNvCxnSpPr>
            <a:cxnSpLocks/>
          </p:cNvCxnSpPr>
          <p:nvPr/>
        </p:nvCxnSpPr>
        <p:spPr>
          <a:xfrm flipV="1">
            <a:off x="7240772" y="4003871"/>
            <a:ext cx="1" cy="440538"/>
          </a:xfrm>
          <a:prstGeom prst="straightConnector1">
            <a:avLst/>
          </a:prstGeom>
          <a:ln w="57150">
            <a:solidFill>
              <a:srgbClr val="2D53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6D4DC1-53D4-4FE8-91CD-279472D9FCBF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58E71B6-C308-4C86-906D-941B0433C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F1D2D9-39CD-47E3-8A07-7EDBC90742BF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2EE4AE-19F3-4F53-B722-A1230B6C8FB1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7A35FB-CF6F-46D3-8A95-CC0B40A16019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6B9879-419E-421C-A8D4-49FBB14CB601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30E4E1A-94C7-4F55-B9EE-0134B47EF64A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187D497-23BC-48A5-BE23-95B7C3A5731D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BBA526-72F1-4930-925C-C9DF470F0A2D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5C3553B-5E93-4952-81ED-422F0842CB79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391398-D750-413D-90C3-59BE54F6DFC8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ED56DE-AC6E-42A6-9ACF-E8EF0BD771A2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D13D935-ED1A-4225-B612-DCEA822D4CA3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8C490BC-809B-4419-878F-F39644AE8530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4995022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52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E70640-D942-48B9-91A5-00F979B1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AB0CA-B0E7-4224-B138-FFBB79974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Access Model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Optimally Grouping Accesses into Critical Sections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2D538F"/>
                </a:solidFill>
              </a:rPr>
              <a:t>Evaluation</a:t>
            </a:r>
          </a:p>
          <a:p>
            <a:pPr>
              <a:lnSpc>
                <a:spcPct val="100000"/>
              </a:lnSpc>
            </a:pPr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1BE09-F9CA-4FEB-B964-095DCF52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2E04CE-239A-4B5E-950E-4B852747094D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00315A-49A4-4073-95FF-EEBF42FF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DE6C7D-10CF-4C8D-AC9C-429283E30661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48909F-EF24-4E42-8201-82FB3C78F118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Optimal Algorithm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F2AD57-AB93-4531-8EDF-FF7E71444BBF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Evaluation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145CFE-14A8-453F-B989-28522090E993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9ED9C4-825A-428D-8628-0B3A079D44B2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1FD1A0-CBEF-40BA-9602-7109CD6615AF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3891AB-F359-46FC-9D6E-91C3E50FDCE4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123FB1-0151-4BEB-ABC6-F5FA5733A757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39DE13-45E1-4C63-986F-E5E06484741E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AE35C0-43A1-4D03-BD9E-B770137CF341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9D090E-7E8E-4EF0-8E70-B1344414A98B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100113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BB00E71-35D8-419B-B23A-50E06E1D747E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93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6742-7C4C-48B0-9D6A-33EBCEED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37E9C-9A4A-4DFA-8C85-AAE868B94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We used </a:t>
                </a:r>
                <a:r>
                  <a:rPr lang="en-US" sz="2000" dirty="0" err="1"/>
                  <a:t>SchedCAT</a:t>
                </a:r>
                <a:r>
                  <a:rPr lang="en-US" sz="2000" dirty="0"/>
                  <a:t> to generate 100 task systems for each system utilization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0.1, 0.15,…, 0.9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Per-task utilization: light (0.001 to 0.1) or medium (0.1 to 0.4)</a:t>
                </a:r>
              </a:p>
              <a:p>
                <a:pPr marL="0" indent="0">
                  <a:buNone/>
                </a:pPr>
                <a:r>
                  <a:rPr lang="en-US" sz="2000" dirty="0"/>
                  <a:t>Periods: short (3ms-33ms) or moderate (10ms to 100ms)</a:t>
                </a:r>
              </a:p>
              <a:p>
                <a:pPr marL="0" indent="0">
                  <a:buNone/>
                </a:pPr>
                <a:r>
                  <a:rPr lang="en-US" sz="2000" dirty="0"/>
                  <a:t>Deadlines: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0.4⋅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0.6⋅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Overhead: short (3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s) or GPU-inspired (100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s)</a:t>
                </a:r>
              </a:p>
              <a:p>
                <a:pPr marL="0" indent="0">
                  <a:buNone/>
                </a:pPr>
                <a:r>
                  <a:rPr lang="en-US" sz="2000" dirty="0"/>
                  <a:t>Access durations: short (1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s to 15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s) or GPU (10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s to 200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s)</a:t>
                </a:r>
              </a:p>
              <a:p>
                <a:pPr marL="0" indent="0">
                  <a:buNone/>
                </a:pPr>
                <a:r>
                  <a:rPr lang="en-US" sz="2000" dirty="0"/>
                  <a:t>Fraction of resource-accessing tasks: 0.6, 0.8, or 1.0</a:t>
                </a:r>
              </a:p>
              <a:p>
                <a:pPr marL="0" indent="0">
                  <a:buNone/>
                </a:pPr>
                <a:r>
                  <a:rPr lang="en-US" sz="2000" dirty="0"/>
                  <a:t>Target access count: 4 or 10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37E9C-9A4A-4DFA-8C85-AAE868B94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B6B20-BB08-45CA-8B7E-7927461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DC9319-B13D-4CA1-BBF9-8889222CCE54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245737-27FB-4BCB-8C93-8C9865C23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CE9E21-E300-4EFA-B7C4-5FBA1D26D0BC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2028FB-87D6-478D-B37E-6110AF8ACD93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Optimal Algorithm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E51B53-4705-4B1E-BCFD-B12A47868A49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Evaluation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E4D633-6BBF-484E-85EF-0046CC8AEA5F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94FE69-7672-4E7E-8253-F40B6BB2E1D4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8C6C125-9E48-40B5-B08B-8A9172C1E171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EB9F574-B7EF-462E-BE05-15EBBE81CBC4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6D91D80-7E8F-4B97-926C-48BB1ABC8883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BB6140-5F9F-45CC-B44D-B40FE06758C9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F11505A-A97F-43FB-BB31-967C8B167F85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FA068DD-48AF-45E0-9CEB-767771DF60AA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100113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D25B69E-E273-41BA-A2B8-8D07705AA1BF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12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F780-2138-4835-9918-DAE37BC7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72F0-67B7-4372-B4F1-5C796E2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a simple Turtle Detection algorithm: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can minimize interference on the GPU by locking it.</a:t>
            </a:r>
          </a:p>
          <a:p>
            <a:pPr marL="0" indent="0">
              <a:buNone/>
            </a:pPr>
            <a:r>
              <a:rPr lang="en-US" dirty="0"/>
              <a:t>Conventional wisdom says the lock should be held as briefly as possible.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7425C-8567-437B-8950-44F8EA1C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7D3888-1BAA-4DE7-B18B-3D8E1C5D648B}"/>
              </a:ext>
            </a:extLst>
          </p:cNvPr>
          <p:cNvSpPr/>
          <p:nvPr/>
        </p:nvSpPr>
        <p:spPr>
          <a:xfrm>
            <a:off x="8363268" y="2786514"/>
            <a:ext cx="859367" cy="8595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25E65-AA80-4057-B249-6A2FD5A8EDE7}"/>
              </a:ext>
            </a:extLst>
          </p:cNvPr>
          <p:cNvGrpSpPr/>
          <p:nvPr/>
        </p:nvGrpSpPr>
        <p:grpSpPr>
          <a:xfrm>
            <a:off x="8264115" y="2642579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15A3A00-4588-4C54-A53C-B423D0DE8118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21F384EF-4A3A-4465-B84B-B3BAFBAAE89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04AA8D-2F39-4EE6-9DF7-2F669F41B815}"/>
              </a:ext>
            </a:extLst>
          </p:cNvPr>
          <p:cNvSpPr/>
          <p:nvPr/>
        </p:nvSpPr>
        <p:spPr>
          <a:xfrm>
            <a:off x="5192011" y="2786514"/>
            <a:ext cx="859367" cy="8595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763CBF-58EE-4B83-8D7E-B2C71B9F97D9}"/>
              </a:ext>
            </a:extLst>
          </p:cNvPr>
          <p:cNvSpPr/>
          <p:nvPr/>
        </p:nvSpPr>
        <p:spPr>
          <a:xfrm>
            <a:off x="6255199" y="2786023"/>
            <a:ext cx="859367" cy="8595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94CE5B-C0EC-499C-9364-DDC2064019FA}"/>
              </a:ext>
            </a:extLst>
          </p:cNvPr>
          <p:cNvSpPr/>
          <p:nvPr/>
        </p:nvSpPr>
        <p:spPr>
          <a:xfrm>
            <a:off x="7291851" y="2786023"/>
            <a:ext cx="859367" cy="8595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77C8A0-19AC-4FC0-86F0-D61333742A33}"/>
              </a:ext>
            </a:extLst>
          </p:cNvPr>
          <p:cNvSpPr/>
          <p:nvPr/>
        </p:nvSpPr>
        <p:spPr>
          <a:xfrm>
            <a:off x="4144433" y="2786023"/>
            <a:ext cx="859367" cy="8595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A08CEF-114C-4DD3-9BD5-0CC8328568E9}"/>
              </a:ext>
            </a:extLst>
          </p:cNvPr>
          <p:cNvSpPr/>
          <p:nvPr/>
        </p:nvSpPr>
        <p:spPr>
          <a:xfrm>
            <a:off x="1989362" y="2768600"/>
            <a:ext cx="1733797" cy="8936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in image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BB8340-1311-44EA-B4B6-89062A5DC80B}"/>
              </a:ext>
            </a:extLst>
          </p:cNvPr>
          <p:cNvSpPr/>
          <p:nvPr/>
        </p:nvSpPr>
        <p:spPr>
          <a:xfrm>
            <a:off x="9642177" y="2768600"/>
            <a:ext cx="1733797" cy="8936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out results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576796-5681-40A0-AA7A-85B4E286F998}"/>
              </a:ext>
            </a:extLst>
          </p:cNvPr>
          <p:cNvSpPr/>
          <p:nvPr/>
        </p:nvSpPr>
        <p:spPr>
          <a:xfrm>
            <a:off x="4278113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4D2DCB-CFF2-495F-8483-117623AF6710}"/>
              </a:ext>
            </a:extLst>
          </p:cNvPr>
          <p:cNvSpPr/>
          <p:nvPr/>
        </p:nvSpPr>
        <p:spPr>
          <a:xfrm>
            <a:off x="5328091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0FDBF5-3E5D-4D1E-8311-45E306FFF362}"/>
              </a:ext>
            </a:extLst>
          </p:cNvPr>
          <p:cNvSpPr/>
          <p:nvPr/>
        </p:nvSpPr>
        <p:spPr>
          <a:xfrm>
            <a:off x="6378069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46D9D4-B976-4E7E-A5BA-645377496446}"/>
              </a:ext>
            </a:extLst>
          </p:cNvPr>
          <p:cNvSpPr/>
          <p:nvPr/>
        </p:nvSpPr>
        <p:spPr>
          <a:xfrm>
            <a:off x="7428047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3A020B-41AA-4200-9D29-E4262A986CB3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3723159" y="3215409"/>
            <a:ext cx="5549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F7C02B-6C49-4FD0-971B-91CD5FCF8F72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4890869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E4089B-9D05-48A3-8AC2-37E640EA926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940847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CABEF3-A51F-4D9D-A4F9-BD455983B825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6990825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E05110-24DC-453C-BE85-0B90BFDCCFE7}"/>
              </a:ext>
            </a:extLst>
          </p:cNvPr>
          <p:cNvGrpSpPr/>
          <p:nvPr/>
        </p:nvGrpSpPr>
        <p:grpSpPr>
          <a:xfrm>
            <a:off x="4045280" y="2642088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93E924C-BC2F-4799-867C-FBF7D1A08CEE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D86D5B4E-7D6F-4971-97BD-666CDEC5150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7DF45B-0997-4622-91FD-CF55F4F9C674}"/>
              </a:ext>
            </a:extLst>
          </p:cNvPr>
          <p:cNvGrpSpPr/>
          <p:nvPr/>
        </p:nvGrpSpPr>
        <p:grpSpPr>
          <a:xfrm>
            <a:off x="5092858" y="2642579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BC5BA9F-D640-4EBF-B887-4A3AE8FF76F7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9F3B5195-B2FE-4664-AD27-B88D17913283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383937-98E8-4DFF-81D7-DDEB37E73CCC}"/>
              </a:ext>
            </a:extLst>
          </p:cNvPr>
          <p:cNvGrpSpPr/>
          <p:nvPr/>
        </p:nvGrpSpPr>
        <p:grpSpPr>
          <a:xfrm>
            <a:off x="6156046" y="2642088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2C32362-F2C5-475D-B5F2-FABC9C534219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0FA34628-C6B1-480E-9439-F17A09764E1D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F42828-C114-40A5-94E6-82CC97B4C93C}"/>
              </a:ext>
            </a:extLst>
          </p:cNvPr>
          <p:cNvGrpSpPr/>
          <p:nvPr/>
        </p:nvGrpSpPr>
        <p:grpSpPr>
          <a:xfrm>
            <a:off x="7192698" y="2642088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B03C9-0F68-427F-B8EA-4CBBBE7CF04E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35A84000-7A24-4468-9883-0FAA03F02BA0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71DAEF08-D9C3-495F-AD92-66DFEB3F8577}"/>
              </a:ext>
            </a:extLst>
          </p:cNvPr>
          <p:cNvSpPr/>
          <p:nvPr/>
        </p:nvSpPr>
        <p:spPr>
          <a:xfrm>
            <a:off x="8478025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8A5447-C394-4DED-AEFE-2508D9CE58D8}"/>
              </a:ext>
            </a:extLst>
          </p:cNvPr>
          <p:cNvCxnSpPr>
            <a:cxnSpLocks/>
            <a:stCxn id="18" idx="6"/>
            <a:endCxn id="35" idx="2"/>
          </p:cNvCxnSpPr>
          <p:nvPr/>
        </p:nvCxnSpPr>
        <p:spPr>
          <a:xfrm>
            <a:off x="8040803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1EA43B7-E4C1-4EBB-A7C3-22D496FD8620}"/>
              </a:ext>
            </a:extLst>
          </p:cNvPr>
          <p:cNvSpPr/>
          <p:nvPr/>
        </p:nvSpPr>
        <p:spPr>
          <a:xfrm>
            <a:off x="1915160" y="2633663"/>
            <a:ext cx="1886131" cy="111537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ADEF12-A176-4763-9085-0BAE068CF9C4}"/>
              </a:ext>
            </a:extLst>
          </p:cNvPr>
          <p:cNvGrpSpPr/>
          <p:nvPr/>
        </p:nvGrpSpPr>
        <p:grpSpPr>
          <a:xfrm>
            <a:off x="1797902" y="2489727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59D4476-6C45-4EED-9B9D-956F83812A4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3C18C6FA-DBC1-454B-93DE-E498D79F40D1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1F04292-44F9-46B9-8574-030B7BB0B07D}"/>
              </a:ext>
            </a:extLst>
          </p:cNvPr>
          <p:cNvSpPr/>
          <p:nvPr/>
        </p:nvSpPr>
        <p:spPr>
          <a:xfrm>
            <a:off x="9571762" y="2659513"/>
            <a:ext cx="1886131" cy="111537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2D80E5-1AD4-4835-8593-6E1223DFD056}"/>
              </a:ext>
            </a:extLst>
          </p:cNvPr>
          <p:cNvGrpSpPr/>
          <p:nvPr/>
        </p:nvGrpSpPr>
        <p:grpSpPr>
          <a:xfrm>
            <a:off x="9454504" y="2515577"/>
            <a:ext cx="228600" cy="294504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8521A60-4BC0-4E64-AF61-C8C8CA2B835F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37964CE9-A469-46AA-A0F3-6975BA4FB38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0FC979-4301-4AB9-A457-A5ED0E2C833E}"/>
              </a:ext>
            </a:extLst>
          </p:cNvPr>
          <p:cNvCxnSpPr>
            <a:cxnSpLocks/>
            <a:stCxn id="35" idx="6"/>
            <a:endCxn id="14" idx="2"/>
          </p:cNvCxnSpPr>
          <p:nvPr/>
        </p:nvCxnSpPr>
        <p:spPr>
          <a:xfrm>
            <a:off x="9090781" y="3215409"/>
            <a:ext cx="5513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D86F0CAF-582F-43CE-B1E7-4E289A44B4F4}"/>
              </a:ext>
            </a:extLst>
          </p:cNvPr>
          <p:cNvSpPr txBox="1">
            <a:spLocks/>
          </p:cNvSpPr>
          <p:nvPr/>
        </p:nvSpPr>
        <p:spPr>
          <a:xfrm>
            <a:off x="7148217" y="607166"/>
            <a:ext cx="4987919" cy="113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Taking One for the Team: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Trading Overhead and Blocking for Optimal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u="sng" dirty="0">
                <a:solidFill>
                  <a:srgbClr val="2D538F"/>
                </a:solidFill>
              </a:rPr>
              <a:t>Critical-Section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Granularity with a Shared GPU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E93679-E1CE-4D9E-B8A9-9125A3A4C739}"/>
              </a:ext>
            </a:extLst>
          </p:cNvPr>
          <p:cNvSpPr txBox="1"/>
          <p:nvPr/>
        </p:nvSpPr>
        <p:spPr>
          <a:xfrm>
            <a:off x="2273334" y="5232974"/>
            <a:ext cx="4688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2D538F"/>
                </a:solidFill>
              </a:rPr>
              <a:t>But could a task hold it longer?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B774AD0-3F84-4F03-BB61-DE24266F38C7}"/>
              </a:ext>
            </a:extLst>
          </p:cNvPr>
          <p:cNvSpPr/>
          <p:nvPr/>
        </p:nvSpPr>
        <p:spPr>
          <a:xfrm>
            <a:off x="10259150" y="3953987"/>
            <a:ext cx="1116824" cy="713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Turtle Detection</a:t>
            </a:r>
          </a:p>
        </p:txBody>
      </p:sp>
      <p:pic>
        <p:nvPicPr>
          <p:cNvPr id="54" name="Graphic 53" descr="Turtle">
            <a:extLst>
              <a:ext uri="{FF2B5EF4-FFF2-40B4-BE49-F238E27FC236}">
                <a16:creationId xmlns:a16="http://schemas.microsoft.com/office/drawing/2014/main" id="{C9174967-EBD9-4C7A-8026-5489C59BC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6704" y="3743512"/>
            <a:ext cx="734054" cy="734054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B7519744-F565-4928-A2DB-F3FD79BA06A7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6A1B01E-2C46-4B73-A55B-4DCD31CA44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863E52-0725-43E9-BAB3-57BEAEA08A82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0B9C882-4AE4-490C-9A11-106FE5919AB0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B25CDF0-BD3B-4C67-B90E-50E53BAA3EDF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8C6F07B-09E4-4CED-89E6-9DFB45A5ED34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B50E64C-8F31-4385-8551-C52DF1CD91F8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2969673-F3B6-4440-A094-BE6563F2EF3B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3941B3B-9E12-4CD6-A9B4-116A66310E5B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294BEE-9A30-4F9A-9773-EF4FBD7AD0E5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9CB9E84-986B-4ED2-B3C6-3DE3F4DEB984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08E2284-2F2E-461F-B3D1-3E667D8AD4AE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FBC70DD-0EC7-4F90-A161-85827B2488FC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39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38" grpId="0" animBg="1"/>
      <p:bldP spid="46" grpId="0" animBg="1"/>
      <p:bldP spid="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47BF-E90E-4E9B-88E2-45902501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Low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65A11-EEA7-40FD-A72E-8705D3AE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40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3C388B4-3929-4AB0-9FD6-35D04DE08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0"/>
          <a:stretch/>
        </p:blipFill>
        <p:spPr>
          <a:xfrm>
            <a:off x="6096000" y="2308225"/>
            <a:ext cx="5594425" cy="2917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BBC64E-5745-4D31-88BA-A9CBC27F9203}"/>
                  </a:ext>
                </a:extLst>
              </p:cNvPr>
              <p:cNvSpPr txBox="1"/>
              <p:nvPr/>
            </p:nvSpPr>
            <p:spPr>
              <a:xfrm>
                <a:off x="433435" y="1690688"/>
                <a:ext cx="44560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2D538F"/>
                    </a:solidFill>
                  </a:rPr>
                  <a:t>Moderate periods: 10ms to 100ms</a:t>
                </a:r>
              </a:p>
              <a:p>
                <a:r>
                  <a:rPr lang="en-US" sz="2400" dirty="0">
                    <a:solidFill>
                      <a:srgbClr val="2D538F"/>
                    </a:solidFill>
                  </a:rPr>
                  <a:t>Short accesses: 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D538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2D538F"/>
                    </a:solidFill>
                  </a:rPr>
                  <a:t>s to 15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D538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2D538F"/>
                    </a:solidFill>
                  </a:rPr>
                  <a:t>s</a:t>
                </a:r>
              </a:p>
              <a:p>
                <a:r>
                  <a:rPr lang="en-US" sz="2400" dirty="0">
                    <a:solidFill>
                      <a:srgbClr val="2D538F"/>
                    </a:solidFill>
                  </a:rPr>
                  <a:t>Low overhead: 3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D538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2D538F"/>
                    </a:solidFill>
                  </a:rPr>
                  <a:t>s</a:t>
                </a:r>
              </a:p>
              <a:p>
                <a:r>
                  <a:rPr lang="en-US" sz="2400" dirty="0">
                    <a:solidFill>
                      <a:srgbClr val="2D538F"/>
                    </a:solidFill>
                  </a:rPr>
                  <a:t>Target access count: 4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BBC64E-5745-4D31-88BA-A9CBC27F9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5" y="1690688"/>
                <a:ext cx="4456065" cy="1569660"/>
              </a:xfrm>
              <a:prstGeom prst="rect">
                <a:avLst/>
              </a:prstGeom>
              <a:blipFill>
                <a:blip r:embed="rId3"/>
                <a:stretch>
                  <a:fillRect l="-2052" t="-3101" r="-1915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68A9B4-56BB-45CB-BFB4-9261498209F8}"/>
              </a:ext>
            </a:extLst>
          </p:cNvPr>
          <p:cNvSpPr txBox="1"/>
          <p:nvPr/>
        </p:nvSpPr>
        <p:spPr>
          <a:xfrm>
            <a:off x="716642" y="3448892"/>
            <a:ext cx="4896757" cy="2338287"/>
          </a:xfrm>
          <a:prstGeom prst="rect">
            <a:avLst/>
          </a:prstGeom>
          <a:solidFill>
            <a:srgbClr val="FFEFC8"/>
          </a:solidFill>
          <a:ln w="57150">
            <a:solidFill>
              <a:srgbClr val="EEB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003069"/>
                </a:solidFill>
              </a:rPr>
              <a:t>For low-overhead configurations, the grouping of accesses into critical sections has minimal impact on </a:t>
            </a:r>
            <a:r>
              <a:rPr lang="en-US" sz="2800" dirty="0" err="1">
                <a:solidFill>
                  <a:srgbClr val="003069"/>
                </a:solidFill>
              </a:rPr>
              <a:t>schedulability</a:t>
            </a:r>
            <a:r>
              <a:rPr lang="en-US" sz="2800" dirty="0">
                <a:solidFill>
                  <a:srgbClr val="003069"/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736652-15DC-4E1D-87CD-104AC64FC1DC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9373DB-906E-4D72-9AFD-92B1D2FFA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D9A25C-C143-4077-8DB4-9A5BCF7E5F5B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87A7C3-481E-47BE-9891-57A82EAA3351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Optimal Algorithm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988A89-8523-4347-BE9D-54891626772B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Evaluation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36B2F9-79D0-4981-9EEC-3E83ED1BFA97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312A012-2B48-41A5-9B5D-3CF5E5D93BE8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68AC88-84DB-46B3-B451-D490652ECDC8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93DA6D-0652-4EB6-985C-5FDA47BC30E9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FBC993-32B1-42C9-A502-9DFFEEC5147A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E953F1-D5F6-4E3D-BA7E-413A45DBD6CD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D6DC9F5-76C8-410E-9AEB-3AE7FF72ED0D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521575-EB72-4A7E-B89C-C19400BC0681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100113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2A13233-1E1C-469A-AACB-D1BC7E83ABAA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97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47BF-E90E-4E9B-88E2-45902501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GPU-inspired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65A11-EEA7-40FD-A72E-8705D3AE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BBC64E-5745-4D31-88BA-A9CBC27F9203}"/>
                  </a:ext>
                </a:extLst>
              </p:cNvPr>
              <p:cNvSpPr txBox="1"/>
              <p:nvPr/>
            </p:nvSpPr>
            <p:spPr>
              <a:xfrm>
                <a:off x="433435" y="1690688"/>
                <a:ext cx="48243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2D538F"/>
                    </a:solidFill>
                  </a:rPr>
                  <a:t>Short periods: 3ms to 33ms</a:t>
                </a:r>
              </a:p>
              <a:p>
                <a:r>
                  <a:rPr lang="en-US" sz="2400" dirty="0">
                    <a:solidFill>
                      <a:srgbClr val="2D538F"/>
                    </a:solidFill>
                  </a:rPr>
                  <a:t>GPU-inspired accesses: 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D538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2D538F"/>
                    </a:solidFill>
                  </a:rPr>
                  <a:t>s to 15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D538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2D538F"/>
                    </a:solidFill>
                  </a:rPr>
                  <a:t>s</a:t>
                </a:r>
              </a:p>
              <a:p>
                <a:r>
                  <a:rPr lang="en-US" sz="2400" dirty="0">
                    <a:solidFill>
                      <a:srgbClr val="2D538F"/>
                    </a:solidFill>
                  </a:rPr>
                  <a:t>GPU-inspired overhead: 100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D538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2D538F"/>
                    </a:solidFill>
                  </a:rPr>
                  <a:t>s</a:t>
                </a:r>
              </a:p>
              <a:p>
                <a:r>
                  <a:rPr lang="en-US" sz="2400" dirty="0">
                    <a:solidFill>
                      <a:srgbClr val="2D538F"/>
                    </a:solidFill>
                  </a:rPr>
                  <a:t>Target access count: 10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BBC64E-5745-4D31-88BA-A9CBC27F9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5" y="1690688"/>
                <a:ext cx="4824365" cy="1569660"/>
              </a:xfrm>
              <a:prstGeom prst="rect">
                <a:avLst/>
              </a:prstGeom>
              <a:blipFill>
                <a:blip r:embed="rId2"/>
                <a:stretch>
                  <a:fillRect l="-1894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7674240-F39D-4ED4-A640-329FF4CEFD90}"/>
              </a:ext>
            </a:extLst>
          </p:cNvPr>
          <p:cNvSpPr txBox="1"/>
          <p:nvPr/>
        </p:nvSpPr>
        <p:spPr>
          <a:xfrm>
            <a:off x="6671587" y="3633153"/>
            <a:ext cx="4358364" cy="1948498"/>
          </a:xfrm>
          <a:prstGeom prst="rect">
            <a:avLst/>
          </a:prstGeom>
          <a:solidFill>
            <a:srgbClr val="FFEFC8"/>
          </a:solidFill>
          <a:ln w="57150">
            <a:solidFill>
              <a:srgbClr val="EEB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003069"/>
                </a:solidFill>
              </a:rPr>
              <a:t>For some GPU-inspired configurations, neither extreme dominates.</a:t>
            </a:r>
          </a:p>
        </p:txBody>
      </p:sp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8A4701E0-6AFF-4168-A6F2-68BB8636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36" y="3391073"/>
            <a:ext cx="5596128" cy="292082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4D1A809-0B12-4D0C-AB44-BEEDB4AF26D0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25278C-0E1C-40DF-8867-8A35658E0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D1701B-5F7B-41B0-8D16-D167D0F73F20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C6B61A-9302-461C-9509-A1583DEE5A25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Optimal Algorithm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0C91CA-7DA0-4A60-96BA-5656EFDAFBF6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Evaluation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71BAB3E-94A3-465C-8C8D-E9E0DA33874A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F3CA29F-AD81-4406-857D-B11D9F14ADE7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0ACADC6-638C-46C2-8E11-B3AAA0EDD894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10B8A47-C8A0-41C8-AFD0-FDF99DD7834D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D4F60CE-0F41-4C44-9CEE-7245BA6ADC38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CDAE09-8505-4154-A9F5-7E7FD78A4C43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C49EBCC-7F67-4353-94F1-E1E8724B118B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B434093-5512-4A19-A298-556A27600710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100113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F6B85CD-408F-42F8-AC50-75309525350F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56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47BF-E90E-4E9B-88E2-45902501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GPU-inspired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65A11-EEA7-40FD-A72E-8705D3AE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BBC64E-5745-4D31-88BA-A9CBC27F9203}"/>
                  </a:ext>
                </a:extLst>
              </p:cNvPr>
              <p:cNvSpPr txBox="1"/>
              <p:nvPr/>
            </p:nvSpPr>
            <p:spPr>
              <a:xfrm>
                <a:off x="433435" y="1690688"/>
                <a:ext cx="48243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2D538F"/>
                    </a:solidFill>
                  </a:rPr>
                  <a:t>Short periods: 3ms to 33ms</a:t>
                </a:r>
              </a:p>
              <a:p>
                <a:r>
                  <a:rPr lang="en-US" sz="2400" dirty="0">
                    <a:solidFill>
                      <a:srgbClr val="2D538F"/>
                    </a:solidFill>
                  </a:rPr>
                  <a:t>GPU-inspired accesses: 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D538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2D538F"/>
                    </a:solidFill>
                  </a:rPr>
                  <a:t>s to 15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D538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2D538F"/>
                    </a:solidFill>
                  </a:rPr>
                  <a:t>s</a:t>
                </a:r>
              </a:p>
              <a:p>
                <a:r>
                  <a:rPr lang="en-US" sz="2400" dirty="0">
                    <a:solidFill>
                      <a:srgbClr val="2D538F"/>
                    </a:solidFill>
                  </a:rPr>
                  <a:t>GPU-inspired overhead: 100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D538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2D538F"/>
                    </a:solidFill>
                  </a:rPr>
                  <a:t>s</a:t>
                </a:r>
              </a:p>
              <a:p>
                <a:r>
                  <a:rPr lang="en-US" sz="2400" dirty="0">
                    <a:solidFill>
                      <a:srgbClr val="2D538F"/>
                    </a:solidFill>
                  </a:rPr>
                  <a:t>Target access count: 10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BBC64E-5745-4D31-88BA-A9CBC27F9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5" y="1690688"/>
                <a:ext cx="4824365" cy="1569660"/>
              </a:xfrm>
              <a:prstGeom prst="rect">
                <a:avLst/>
              </a:prstGeom>
              <a:blipFill>
                <a:blip r:embed="rId2"/>
                <a:stretch>
                  <a:fillRect l="-1894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50F3721D-521B-4547-AAD2-A5B812B8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36" y="3392181"/>
            <a:ext cx="5596128" cy="2919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674240-F39D-4ED4-A640-329FF4CEFD90}"/>
              </a:ext>
            </a:extLst>
          </p:cNvPr>
          <p:cNvSpPr txBox="1"/>
          <p:nvPr/>
        </p:nvSpPr>
        <p:spPr>
          <a:xfrm>
            <a:off x="5257800" y="1369001"/>
            <a:ext cx="4459335" cy="1932245"/>
          </a:xfrm>
          <a:prstGeom prst="rect">
            <a:avLst/>
          </a:prstGeom>
          <a:solidFill>
            <a:srgbClr val="FFEFC8"/>
          </a:solidFill>
          <a:ln w="57150">
            <a:solidFill>
              <a:srgbClr val="EEB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003069"/>
                </a:solidFill>
              </a:rPr>
              <a:t>Our optimal algorithm performs at least as well as either always or never grouping accesses.</a:t>
            </a:r>
          </a:p>
        </p:txBody>
      </p:sp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8A4701E0-6AFF-4168-A6F2-68BB8636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36" y="3391073"/>
            <a:ext cx="5596128" cy="292082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1FEA78A-4927-43E5-93F0-DEF10164C933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D38DD5-F521-4EE5-B597-813145F576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75A5BF-19FA-4481-80D0-19399977ADBA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BF6006-5F88-4B1B-AD01-E0559655925E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Optimal Algorithm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E9CBAB-80CD-4CDF-8B3F-F63414945886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Evaluation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BB303F-C6D6-4FC4-8534-0C8FD47BACE3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418A28-EABE-4205-9C99-58AB747BDB26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F4C8421-4151-4F57-8A3F-2469D6F81DA4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AF8167-2F93-451D-86A0-05B42113ABE3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63AEE5-87AF-4697-A2CC-D7830273EF30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EAAB6D-C0C2-4762-8870-3F665B337076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5EDDBB-BD80-4079-B980-92B5211CD12B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3C43736-088D-4AA3-8B56-5C14D6E8B52A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100113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4D9695-9783-4FB8-946E-D33C836DAB98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4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E70640-D942-48B9-91A5-00F979B1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AB0CA-B0E7-4224-B138-FFBB79974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Access Model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Optimally Grouping Accesses into Critical Sections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Evaluation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2D538F"/>
                </a:solidFill>
              </a:rPr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1BE09-F9CA-4FEB-B964-095DCF52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83E22A-5D58-4820-87B3-92DDD863EBFB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5D47D1D-D705-49DC-9249-E8EF73B1D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1E8AED-4369-4E84-9229-87A057A182D5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433005-5F66-407F-B14F-385A0F1A028A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Optimal Algorithm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CC8176-9CC5-468F-9B4E-AD112D41B7E2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Evaluation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6335A8-F7E8-4B46-984B-75F9661F19E7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9630D5-BAFF-4498-BE3A-55414EC81E5B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F18400-77EA-4A05-975D-82678B100D7B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DFA218-8C11-4757-AC69-00DB19A69D73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7B843E6-B44C-4CE1-95B5-27CF45004E01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021877-8312-4F77-A4C6-F0630FD41A25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Future Work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CA7BBB-D00E-4F98-93A9-8476002EB099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9282EB-CA36-4AB6-AC3B-C019BB28DF94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100113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9FDDD9-E8FB-40E8-95C6-3C3327095726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92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7B27-130E-4CB6-A193-9F098553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work: real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B1BF-3EE7-4D0D-B9B0-3234C7A58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 done an initial exploration into GPU-using workloads.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we need is a model for how GPUs are currently used, especially in deep-learning-driven computer vision.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83610-A86F-469F-B79C-6DC2F282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44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BEAA0A-68A5-44AA-9C64-8CD88B16B565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9CC3AE-1CC0-4EB0-8A1E-EB53FA4BFE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A0777A-671C-448F-8759-C465B8AACF1B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4108BA-80A8-4B7E-85CE-1908180AD1BD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Optimal Algorithm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6E30BD-1C65-40A3-8475-0F111BCE6F7C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Evaluation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AA2EC9-6C13-4D0B-BD34-247280B91681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A70F71-91ED-42D9-8FDC-A176960C6FEE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F1F95E9-F840-4E05-AB9D-3CD6007EAE6E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F72D64-774B-4A12-AFEE-AB361F13AB80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1DCF96-46FC-4A76-9275-564FA3E6862C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BF5EFB-1C6F-49D2-851E-C61BC15B77E4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Future Work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CDDEA0A-CF05-4A42-8BF4-2CC7FD4A2CC2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E5729E-7F37-4C18-8C1E-456CD6394954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100113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82F697-9B1C-4517-A6C0-906C253DAFED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59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7B27-130E-4CB6-A193-9F098553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work: question our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B1BF-3EE7-4D0D-B9B0-3234C7A58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Fixed-priority uniprocessor scheduling</a:t>
            </a:r>
          </a:p>
          <a:p>
            <a:r>
              <a:rPr lang="en-US" dirty="0"/>
              <a:t>One shared resource (e.g., a GPU)</a:t>
            </a:r>
          </a:p>
          <a:p>
            <a:endParaRPr lang="en-US" dirty="0"/>
          </a:p>
          <a:p>
            <a:r>
              <a:rPr lang="en-US" dirty="0"/>
              <a:t>Resource accesses arbitrated by Priority Inheritance Protocol</a:t>
            </a:r>
          </a:p>
          <a:p>
            <a:r>
              <a:rPr lang="en-US" dirty="0"/>
              <a:t>Constant synchronization-related overhead</a:t>
            </a:r>
          </a:p>
          <a:p>
            <a:endParaRPr lang="en-US" dirty="0"/>
          </a:p>
          <a:p>
            <a:r>
              <a:rPr lang="en-US" dirty="0"/>
              <a:t>Resource accesses are identical across any conditional branches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83610-A86F-469F-B79C-6DC2F282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71A58-DAB1-4C68-8C6A-AF3C315D0D07}"/>
              </a:ext>
            </a:extLst>
          </p:cNvPr>
          <p:cNvSpPr txBox="1"/>
          <p:nvPr/>
        </p:nvSpPr>
        <p:spPr>
          <a:xfrm>
            <a:off x="8246387" y="1690688"/>
            <a:ext cx="2656563" cy="1383347"/>
          </a:xfrm>
          <a:prstGeom prst="rect">
            <a:avLst/>
          </a:prstGeom>
          <a:solidFill>
            <a:srgbClr val="FFEFC8"/>
          </a:solidFill>
          <a:ln w="57150">
            <a:solidFill>
              <a:srgbClr val="EEB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003069"/>
                </a:solidFill>
              </a:rPr>
              <a:t>See our talk at OPERA 2024!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362B54-BAC3-437F-84B2-5B01E91CD9F3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4A7DF4-4B02-4C32-A9B0-36D2F3EE5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B42146-0121-4918-A70D-0FB2C31BA0B0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15CC0-9083-4A88-BA9E-9740B88749D8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Optimal Algorithm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B1C228-1663-400A-A3A7-40B2A65A3E5E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Evaluation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E94B7E-3E19-41A0-953F-F0601128409A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0526C21-764A-4BF8-A115-55803F2BEA5C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597D8E-E2CD-4BB3-914A-344FA0CA3E1D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E6DF5B9-C281-46E1-AC9D-BA69259EE41E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74210-CF68-4100-8856-47C6DEC93858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380943-D5E7-4044-95C6-99402B4C4667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Future Work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3884169-6A2B-46CD-9829-FD85ED0E79C4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5BAF51C-E067-4380-91CE-708CE534B999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100113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F7F3A3-C28C-4E41-9ED7-FED5E062C6FC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3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11">
            <a:extLst>
              <a:ext uri="{FF2B5EF4-FFF2-40B4-BE49-F238E27FC236}">
                <a16:creationId xmlns:a16="http://schemas.microsoft.com/office/drawing/2014/main" id="{A0F75F19-4175-40CC-B6AD-2BDDF0FE5A6C}"/>
              </a:ext>
            </a:extLst>
          </p:cNvPr>
          <p:cNvSpPr/>
          <p:nvPr/>
        </p:nvSpPr>
        <p:spPr>
          <a:xfrm>
            <a:off x="6156329" y="1434482"/>
            <a:ext cx="5248656" cy="2277461"/>
          </a:xfrm>
          <a:prstGeom prst="rect">
            <a:avLst/>
          </a:prstGeom>
          <a:solidFill>
            <a:srgbClr val="F0F4FA"/>
          </a:solidFill>
          <a:ln w="57150">
            <a:solidFill>
              <a:srgbClr val="003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E472B10B-FCE5-429A-97AE-15962951E96A}"/>
              </a:ext>
            </a:extLst>
          </p:cNvPr>
          <p:cNvSpPr/>
          <p:nvPr/>
        </p:nvSpPr>
        <p:spPr>
          <a:xfrm>
            <a:off x="6156247" y="3823750"/>
            <a:ext cx="5246331" cy="2509317"/>
          </a:xfrm>
          <a:prstGeom prst="rect">
            <a:avLst/>
          </a:prstGeom>
          <a:solidFill>
            <a:srgbClr val="F0F4FA"/>
          </a:solidFill>
          <a:ln w="57150">
            <a:solidFill>
              <a:srgbClr val="003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97F04BD7-5338-4BEA-9DF9-1EA29DDDCBEA}"/>
              </a:ext>
            </a:extLst>
          </p:cNvPr>
          <p:cNvSpPr/>
          <p:nvPr/>
        </p:nvSpPr>
        <p:spPr>
          <a:xfrm>
            <a:off x="783043" y="3823750"/>
            <a:ext cx="5248656" cy="2509317"/>
          </a:xfrm>
          <a:prstGeom prst="rect">
            <a:avLst/>
          </a:prstGeom>
          <a:solidFill>
            <a:srgbClr val="F0F4FA"/>
          </a:solidFill>
          <a:ln w="57150">
            <a:solidFill>
              <a:srgbClr val="003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CF8AB9D-15F6-427E-A3AD-D1388D6361C0}"/>
              </a:ext>
            </a:extLst>
          </p:cNvPr>
          <p:cNvSpPr/>
          <p:nvPr/>
        </p:nvSpPr>
        <p:spPr>
          <a:xfrm>
            <a:off x="783887" y="1433080"/>
            <a:ext cx="5248656" cy="2277460"/>
          </a:xfrm>
          <a:prstGeom prst="rect">
            <a:avLst/>
          </a:prstGeom>
          <a:solidFill>
            <a:srgbClr val="F0F4FA"/>
          </a:solidFill>
          <a:ln w="57150">
            <a:solidFill>
              <a:srgbClr val="003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5217B-7201-430B-9A73-9C9D4146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23AB-8B79-4099-8ECD-54B07D0B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46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5A7F3-4EDC-4A2B-9BD6-B87EBC65031E}"/>
              </a:ext>
            </a:extLst>
          </p:cNvPr>
          <p:cNvSpPr txBox="1"/>
          <p:nvPr/>
        </p:nvSpPr>
        <p:spPr>
          <a:xfrm>
            <a:off x="931645" y="1511933"/>
            <a:ext cx="537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expose a lower level of shared-resource accesses in our task model.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A9D8C-A298-4C62-8856-F99D4E66E798}"/>
              </a:ext>
            </a:extLst>
          </p:cNvPr>
          <p:cNvSpPr txBox="1"/>
          <p:nvPr/>
        </p:nvSpPr>
        <p:spPr>
          <a:xfrm>
            <a:off x="6280194" y="1511933"/>
            <a:ext cx="522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Grouping impacts both overhead and blocking.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5BCB6-F055-475F-BFEB-0B865C234105}"/>
              </a:ext>
            </a:extLst>
          </p:cNvPr>
          <p:cNvSpPr txBox="1"/>
          <p:nvPr/>
        </p:nvSpPr>
        <p:spPr>
          <a:xfrm>
            <a:off x="931645" y="3913151"/>
            <a:ext cx="537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greedy algorithm to group accesses is</a:t>
            </a:r>
            <a:br>
              <a:rPr lang="en-US" sz="2000" dirty="0"/>
            </a:br>
            <a:r>
              <a:rPr lang="en-US" sz="2000" dirty="0"/>
              <a:t>actually optimal!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56F59A8-F755-4642-9B1D-68153B74FF60}"/>
              </a:ext>
            </a:extLst>
          </p:cNvPr>
          <p:cNvSpPr txBox="1"/>
          <p:nvPr/>
        </p:nvSpPr>
        <p:spPr>
          <a:xfrm>
            <a:off x="6287884" y="3927655"/>
            <a:ext cx="522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Our algorithm outperforms either access-grouping extreme.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394E9-8FC0-4C86-A256-853B4141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40" y="1981512"/>
            <a:ext cx="2674857" cy="1543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92696-693C-40FE-9C2E-4A687447B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45" y="2231089"/>
            <a:ext cx="4417728" cy="1353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6D136B-C021-4499-83D3-19712924F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909" y="4621037"/>
            <a:ext cx="2626043" cy="1546175"/>
          </a:xfrm>
          <a:prstGeom prst="rect">
            <a:avLst/>
          </a:prstGeom>
        </p:spPr>
      </p:pic>
      <p:pic>
        <p:nvPicPr>
          <p:cNvPr id="76" name="Content Placeholder 11">
            <a:extLst>
              <a:ext uri="{FF2B5EF4-FFF2-40B4-BE49-F238E27FC236}">
                <a16:creationId xmlns:a16="http://schemas.microsoft.com/office/drawing/2014/main" id="{DD843C9B-5739-47F2-BF51-9F63A5AD5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317875" y="4660688"/>
            <a:ext cx="2923074" cy="1525660"/>
          </a:xfr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567B7783-AB27-492F-9AD0-952845589199}"/>
              </a:ext>
            </a:extLst>
          </p:cNvPr>
          <p:cNvGrpSpPr/>
          <p:nvPr/>
        </p:nvGrpSpPr>
        <p:grpSpPr>
          <a:xfrm>
            <a:off x="-174392" y="16866"/>
            <a:ext cx="12498459" cy="491297"/>
            <a:chOff x="-174392" y="16866"/>
            <a:chExt cx="12498459" cy="49129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93CC31A-E2A3-4D1F-BB09-1D4632191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7123D18-90F4-41B5-B9E4-162ADBB8BB56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Access Model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F48CF97-142A-4714-B93B-5B7508DAF6AA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Optimal Algorithm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021AB1E-0020-46CC-9F1C-89DEEF14783B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Evaluation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32C7A66-0D09-492B-BFC6-14E9D640FC7E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2629B5A-1FFB-4005-AA9B-66968CD307B9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E695996-D23D-491A-9163-A79C41E1C990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3B355CA-875F-4560-8251-EF994C26A44B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Future Work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589F6C2-BDE7-465E-9F8E-E50D73650343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085C855-00BB-4CB7-8A1A-D08E3A831600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11247120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1BA0522-9A03-428C-9DE0-025F78F54F8A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585048F-2451-4807-A93E-4DC61660710B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602BDF9-E6C9-4131-9F77-31F9DA5E4741}"/>
                </a:ext>
              </a:extLst>
            </p:cNvPr>
            <p:cNvCxnSpPr>
              <a:cxnSpLocks/>
            </p:cNvCxnSpPr>
            <p:nvPr/>
          </p:nvCxnSpPr>
          <p:spPr>
            <a:xfrm>
              <a:off x="-174392" y="403502"/>
              <a:ext cx="1188720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83B1FAF-126F-4305-88F7-6D2FCE04516B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525F51B-6FB1-4B76-BE44-D5CDBB44F2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2336"/>
              <a:ext cx="12456135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3DA016E-FF1E-46F7-95FE-44780C493DE8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Access Model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1E4026B-017A-43D7-A9C5-C034BA6C4F54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Optimal Algorithm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F8A94DF-FAC2-493B-9C14-6EE986FBF0D1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Evaluation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9645258-8F03-4055-ADC4-71F20BBD6DB0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Motivation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138890D-06F0-409D-8D24-A7D66EE833FE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9E741BD-E356-4DF1-9A96-DA463BF8A02E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C56E828-2373-4EB7-ADD4-19B0795D7C29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427A412-E41D-44C1-8A73-31149C53481C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0ABACA0-FBB4-40FB-B2C1-3A2DF45AC3D6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Future Work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6E24B8D-ED62-487A-AC13-071CDD6AB3C1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BBCA1BE-0B3B-4BD7-9AED-6223048FB3A3}"/>
                </a:ext>
              </a:extLst>
            </p:cNvPr>
            <p:cNvCxnSpPr>
              <a:cxnSpLocks/>
            </p:cNvCxnSpPr>
            <p:nvPr/>
          </p:nvCxnSpPr>
          <p:spPr>
            <a:xfrm>
              <a:off x="-105388" y="402336"/>
              <a:ext cx="100113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C95F8D7-CBCA-42AF-90EE-8916F9C466C1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2336"/>
              <a:ext cx="767078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22271C4-693E-425B-9E2E-4D9155D36805}"/>
              </a:ext>
            </a:extLst>
          </p:cNvPr>
          <p:cNvSpPr/>
          <p:nvPr/>
        </p:nvSpPr>
        <p:spPr>
          <a:xfrm>
            <a:off x="4870906" y="729315"/>
            <a:ext cx="2716830" cy="572971"/>
          </a:xfrm>
          <a:prstGeom prst="rect">
            <a:avLst/>
          </a:prstGeom>
          <a:solidFill>
            <a:srgbClr val="EEF7E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 (Body)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196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1" grpId="0" animBg="1"/>
      <p:bldP spid="210" grpId="0" animBg="1"/>
      <p:bldP spid="208" grpId="0" animBg="1"/>
      <p:bldP spid="8" grpId="0"/>
      <p:bldP spid="9" grpId="0"/>
      <p:bldP spid="11" grpId="0"/>
      <p:bldP spid="204" grpId="0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F780-2138-4835-9918-DAE37BC7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72F0-67B7-4372-B4F1-5C796E2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a simple Turtle Detection algorithm: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can minimize interference on the GPU by locking it.</a:t>
            </a:r>
          </a:p>
          <a:p>
            <a:pPr marL="0" indent="0">
              <a:buNone/>
            </a:pPr>
            <a:r>
              <a:rPr lang="en-US" dirty="0"/>
              <a:t>Conventional wisdom says the lock should be held as briefly as possible.</a:t>
            </a:r>
            <a:endParaRPr lang="en-US" i="1" dirty="0">
              <a:solidFill>
                <a:srgbClr val="2D538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7425C-8567-437B-8950-44F8EA1C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A08CEF-114C-4DD3-9BD5-0CC8328568E9}"/>
              </a:ext>
            </a:extLst>
          </p:cNvPr>
          <p:cNvSpPr/>
          <p:nvPr/>
        </p:nvSpPr>
        <p:spPr>
          <a:xfrm>
            <a:off x="1989362" y="2768600"/>
            <a:ext cx="1733797" cy="8936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in image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BB8340-1311-44EA-B4B6-89062A5DC80B}"/>
              </a:ext>
            </a:extLst>
          </p:cNvPr>
          <p:cNvSpPr/>
          <p:nvPr/>
        </p:nvSpPr>
        <p:spPr>
          <a:xfrm>
            <a:off x="9642177" y="2768600"/>
            <a:ext cx="1733797" cy="8936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out results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576796-5681-40A0-AA7A-85B4E286F998}"/>
              </a:ext>
            </a:extLst>
          </p:cNvPr>
          <p:cNvSpPr/>
          <p:nvPr/>
        </p:nvSpPr>
        <p:spPr>
          <a:xfrm>
            <a:off x="4278113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4D2DCB-CFF2-495F-8483-117623AF6710}"/>
              </a:ext>
            </a:extLst>
          </p:cNvPr>
          <p:cNvSpPr/>
          <p:nvPr/>
        </p:nvSpPr>
        <p:spPr>
          <a:xfrm>
            <a:off x="5328091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0FDBF5-3E5D-4D1E-8311-45E306FFF362}"/>
              </a:ext>
            </a:extLst>
          </p:cNvPr>
          <p:cNvSpPr/>
          <p:nvPr/>
        </p:nvSpPr>
        <p:spPr>
          <a:xfrm>
            <a:off x="6378069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46D9D4-B976-4E7E-A5BA-645377496446}"/>
              </a:ext>
            </a:extLst>
          </p:cNvPr>
          <p:cNvSpPr/>
          <p:nvPr/>
        </p:nvSpPr>
        <p:spPr>
          <a:xfrm>
            <a:off x="7428047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F7C02B-6C49-4FD0-971B-91CD5FCF8F72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4890869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E4089B-9D05-48A3-8AC2-37E640EA926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940847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CABEF3-A51F-4D9D-A4F9-BD455983B825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6990825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1DAEF08-D9C3-495F-AD92-66DFEB3F8577}"/>
              </a:ext>
            </a:extLst>
          </p:cNvPr>
          <p:cNvSpPr/>
          <p:nvPr/>
        </p:nvSpPr>
        <p:spPr>
          <a:xfrm>
            <a:off x="8478025" y="29313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 (Body)"/>
              </a:rPr>
              <a:t>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8A5447-C394-4DED-AEFE-2508D9CE58D8}"/>
              </a:ext>
            </a:extLst>
          </p:cNvPr>
          <p:cNvCxnSpPr>
            <a:cxnSpLocks/>
            <a:stCxn id="18" idx="6"/>
            <a:endCxn id="35" idx="2"/>
          </p:cNvCxnSpPr>
          <p:nvPr/>
        </p:nvCxnSpPr>
        <p:spPr>
          <a:xfrm>
            <a:off x="8040803" y="32154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1EA43B7-E4C1-4EBB-A7C3-22D496FD8620}"/>
              </a:ext>
            </a:extLst>
          </p:cNvPr>
          <p:cNvSpPr/>
          <p:nvPr/>
        </p:nvSpPr>
        <p:spPr>
          <a:xfrm>
            <a:off x="1915160" y="2633663"/>
            <a:ext cx="1886131" cy="1115377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ADEF12-A176-4763-9085-0BAE068CF9C4}"/>
              </a:ext>
            </a:extLst>
          </p:cNvPr>
          <p:cNvGrpSpPr/>
          <p:nvPr/>
        </p:nvGrpSpPr>
        <p:grpSpPr>
          <a:xfrm>
            <a:off x="1797902" y="2489727"/>
            <a:ext cx="228600" cy="294504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59D4476-6C45-4EED-9B9D-956F83812A4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3C18C6FA-DBC1-454B-93DE-E498D79F40D1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1F04292-44F9-46B9-8574-030B7BB0B07D}"/>
              </a:ext>
            </a:extLst>
          </p:cNvPr>
          <p:cNvSpPr/>
          <p:nvPr/>
        </p:nvSpPr>
        <p:spPr>
          <a:xfrm>
            <a:off x="9571762" y="2659513"/>
            <a:ext cx="1886131" cy="1115377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2D80E5-1AD4-4835-8593-6E1223DFD056}"/>
              </a:ext>
            </a:extLst>
          </p:cNvPr>
          <p:cNvGrpSpPr/>
          <p:nvPr/>
        </p:nvGrpSpPr>
        <p:grpSpPr>
          <a:xfrm>
            <a:off x="9454504" y="2515577"/>
            <a:ext cx="228600" cy="294504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8521A60-4BC0-4E64-AF61-C8C8CA2B835F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37964CE9-A469-46AA-A0F3-6975BA4FB38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D86F0CAF-582F-43CE-B1E7-4E289A44B4F4}"/>
              </a:ext>
            </a:extLst>
          </p:cNvPr>
          <p:cNvSpPr txBox="1">
            <a:spLocks/>
          </p:cNvSpPr>
          <p:nvPr/>
        </p:nvSpPr>
        <p:spPr>
          <a:xfrm>
            <a:off x="7148217" y="607166"/>
            <a:ext cx="4987919" cy="113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Taking One for the Team: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Trading Overhead and Blocking for Optimal</a:t>
            </a:r>
            <a:br>
              <a:rPr lang="en-US" sz="2000" u="sng" dirty="0">
                <a:solidFill>
                  <a:srgbClr val="2D538F"/>
                </a:solidFill>
              </a:rPr>
            </a:br>
            <a:r>
              <a:rPr lang="en-US" sz="2000" u="sng" dirty="0">
                <a:solidFill>
                  <a:srgbClr val="2D538F"/>
                </a:solidFill>
              </a:rPr>
              <a:t>Critical-Section Granularity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with a Shared GPU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49F0DEC-63D5-4EA1-8E0F-A4E0917885F8}"/>
              </a:ext>
            </a:extLst>
          </p:cNvPr>
          <p:cNvSpPr/>
          <p:nvPr/>
        </p:nvSpPr>
        <p:spPr>
          <a:xfrm>
            <a:off x="4144433" y="2786065"/>
            <a:ext cx="5078201" cy="859536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720CF7-81AE-4DFE-A2B8-14B53CCD1861}"/>
              </a:ext>
            </a:extLst>
          </p:cNvPr>
          <p:cNvGrpSpPr/>
          <p:nvPr/>
        </p:nvGrpSpPr>
        <p:grpSpPr>
          <a:xfrm>
            <a:off x="4045280" y="2642130"/>
            <a:ext cx="228600" cy="294504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59B3B67-29A5-449F-8710-5BBE4F8EC560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54" name="Block Arc 53">
              <a:extLst>
                <a:ext uri="{FF2B5EF4-FFF2-40B4-BE49-F238E27FC236}">
                  <a16:creationId xmlns:a16="http://schemas.microsoft.com/office/drawing/2014/main" id="{0777DC21-9507-490B-ACDF-3FCEE64CA86A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3A020B-41AA-4200-9D29-E4262A986CB3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3723159" y="3215409"/>
            <a:ext cx="5549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0FC979-4301-4AB9-A457-A5ED0E2C833E}"/>
              </a:ext>
            </a:extLst>
          </p:cNvPr>
          <p:cNvCxnSpPr>
            <a:cxnSpLocks/>
            <a:stCxn id="35" idx="6"/>
            <a:endCxn id="14" idx="2"/>
          </p:cNvCxnSpPr>
          <p:nvPr/>
        </p:nvCxnSpPr>
        <p:spPr>
          <a:xfrm>
            <a:off x="9090781" y="3215409"/>
            <a:ext cx="5513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43BAF0B-C4AD-46F3-A1BD-9DDDB1693ADE}"/>
              </a:ext>
            </a:extLst>
          </p:cNvPr>
          <p:cNvSpPr txBox="1"/>
          <p:nvPr/>
        </p:nvSpPr>
        <p:spPr>
          <a:xfrm>
            <a:off x="2273334" y="5232974"/>
            <a:ext cx="4688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2D538F"/>
                </a:solidFill>
              </a:rPr>
              <a:t>But could a task hold it longer?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E8F4E34-BCA7-4C9C-A413-87CB9A3BC0AB}"/>
              </a:ext>
            </a:extLst>
          </p:cNvPr>
          <p:cNvSpPr/>
          <p:nvPr/>
        </p:nvSpPr>
        <p:spPr>
          <a:xfrm>
            <a:off x="10259150" y="3953987"/>
            <a:ext cx="1116824" cy="713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Turtle Detection</a:t>
            </a:r>
          </a:p>
        </p:txBody>
      </p:sp>
      <p:pic>
        <p:nvPicPr>
          <p:cNvPr id="58" name="Graphic 57" descr="Turtle">
            <a:extLst>
              <a:ext uri="{FF2B5EF4-FFF2-40B4-BE49-F238E27FC236}">
                <a16:creationId xmlns:a16="http://schemas.microsoft.com/office/drawing/2014/main" id="{6FB97388-FF9F-4F5E-BED2-CBED3CF30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6704" y="3743512"/>
            <a:ext cx="734054" cy="734054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EB2D4CC7-4A4B-4B23-A22F-BD9622870016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59B4E20-BA75-4DF9-A833-BF4932E48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5FA32EB-3055-4785-A5DA-63FCA626E5FD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B1DC791-A87C-4868-BA3A-0D7BE3EB43A9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A3A8F80-16A3-4059-8B84-76DBA3A88713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202DE44-A7FC-4733-BDAD-AAFEAAD80D24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A497922-B860-41C8-B74E-9A5EEC9F906D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D3E7CE3-A7B8-4749-B0B7-99823E5B35C5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E8F9FD0-871C-49D9-A76E-37F738733233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9220B40-D8CD-41CB-9626-844489735B6A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79F62D6-B63B-4A17-A1B8-57B5F42BBD6D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35B6E77-BEB5-4036-BE6D-FCDA3752F4B3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B0A7919-98D3-45C4-9E64-446ABE991457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0802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F780-2138-4835-9918-DAE37BC7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72F0-67B7-4372-B4F1-5C796E2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look deeper at the Turtle Detection algorithm: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7425C-8567-437B-8950-44F8EA1C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6</a:t>
            </a:fld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86F0CAF-582F-43CE-B1E7-4E289A44B4F4}"/>
              </a:ext>
            </a:extLst>
          </p:cNvPr>
          <p:cNvSpPr txBox="1">
            <a:spLocks/>
          </p:cNvSpPr>
          <p:nvPr/>
        </p:nvSpPr>
        <p:spPr>
          <a:xfrm>
            <a:off x="7148217" y="607166"/>
            <a:ext cx="4987919" cy="113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Taking One for the Team: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Trading Overhead and Blocking for Optimal</a:t>
            </a:r>
            <a:br>
              <a:rPr lang="en-US" sz="2000" u="sng" dirty="0">
                <a:solidFill>
                  <a:srgbClr val="2D538F"/>
                </a:solidFill>
              </a:rPr>
            </a:br>
            <a:r>
              <a:rPr lang="en-US" sz="2000" u="sng" dirty="0">
                <a:solidFill>
                  <a:srgbClr val="2D538F"/>
                </a:solidFill>
              </a:rPr>
              <a:t>Critical-Section Granularity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with a Shared GPU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95B0790-BBFD-445D-882A-6B513E0AD24E}"/>
              </a:ext>
            </a:extLst>
          </p:cNvPr>
          <p:cNvSpPr/>
          <p:nvPr/>
        </p:nvSpPr>
        <p:spPr>
          <a:xfrm>
            <a:off x="1358822" y="3089624"/>
            <a:ext cx="1475911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in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9C4B157-FA8A-498A-9C56-B04C10E38539}"/>
              </a:ext>
            </a:extLst>
          </p:cNvPr>
          <p:cNvSpPr/>
          <p:nvPr/>
        </p:nvSpPr>
        <p:spPr>
          <a:xfrm>
            <a:off x="8750910" y="2653127"/>
            <a:ext cx="1624144" cy="56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out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A6FD85C-40A0-466F-9709-36CB9C684A29}"/>
              </a:ext>
            </a:extLst>
          </p:cNvPr>
          <p:cNvSpPr/>
          <p:nvPr/>
        </p:nvSpPr>
        <p:spPr>
          <a:xfrm>
            <a:off x="4436824" y="26519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B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C19344A-62B3-41B0-8ABB-E8C7C5F0AA1C}"/>
              </a:ext>
            </a:extLst>
          </p:cNvPr>
          <p:cNvSpPr/>
          <p:nvPr/>
        </p:nvSpPr>
        <p:spPr>
          <a:xfrm>
            <a:off x="5486802" y="26519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63B69D7-279C-48D5-A463-E62C6849D33F}"/>
              </a:ext>
            </a:extLst>
          </p:cNvPr>
          <p:cNvSpPr/>
          <p:nvPr/>
        </p:nvSpPr>
        <p:spPr>
          <a:xfrm>
            <a:off x="6536780" y="26519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7928AF2-D946-42D7-BCFE-DE087E116F76}"/>
              </a:ext>
            </a:extLst>
          </p:cNvPr>
          <p:cNvCxnSpPr>
            <a:cxnSpLocks/>
            <a:stCxn id="31" idx="6"/>
            <a:endCxn id="33" idx="2"/>
          </p:cNvCxnSpPr>
          <p:nvPr/>
        </p:nvCxnSpPr>
        <p:spPr>
          <a:xfrm flipV="1">
            <a:off x="2834733" y="2936009"/>
            <a:ext cx="1602091" cy="4376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BDD325B-D10E-43B9-AAFC-B7A7A21E1B4C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>
            <a:off x="5049580" y="29360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AB0F67F-6E1F-4632-A1E2-CAFCC89B445F}"/>
              </a:ext>
            </a:extLst>
          </p:cNvPr>
          <p:cNvCxnSpPr>
            <a:cxnSpLocks/>
            <a:stCxn id="34" idx="6"/>
            <a:endCxn id="42" idx="2"/>
          </p:cNvCxnSpPr>
          <p:nvPr/>
        </p:nvCxnSpPr>
        <p:spPr>
          <a:xfrm>
            <a:off x="6099558" y="29360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4280F5A3-E79D-4DA8-823D-EFF9F6E1849F}"/>
              </a:ext>
            </a:extLst>
          </p:cNvPr>
          <p:cNvSpPr/>
          <p:nvPr/>
        </p:nvSpPr>
        <p:spPr>
          <a:xfrm>
            <a:off x="7586758" y="26519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1F9E69-9920-4094-BD5F-71CB3F9D385D}"/>
              </a:ext>
            </a:extLst>
          </p:cNvPr>
          <p:cNvCxnSpPr>
            <a:cxnSpLocks/>
            <a:stCxn id="42" idx="6"/>
            <a:endCxn id="55" idx="2"/>
          </p:cNvCxnSpPr>
          <p:nvPr/>
        </p:nvCxnSpPr>
        <p:spPr>
          <a:xfrm>
            <a:off x="7149536" y="29360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BF5ED2B-C74E-499D-B2D3-3FD2970737FE}"/>
              </a:ext>
            </a:extLst>
          </p:cNvPr>
          <p:cNvCxnSpPr>
            <a:cxnSpLocks/>
            <a:stCxn id="55" idx="6"/>
            <a:endCxn id="32" idx="2"/>
          </p:cNvCxnSpPr>
          <p:nvPr/>
        </p:nvCxnSpPr>
        <p:spPr>
          <a:xfrm>
            <a:off x="8199514" y="2936009"/>
            <a:ext cx="551396" cy="5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E9D54AA8-B0A3-4AFD-A9E1-7A05EAF62731}"/>
              </a:ext>
            </a:extLst>
          </p:cNvPr>
          <p:cNvSpPr/>
          <p:nvPr/>
        </p:nvSpPr>
        <p:spPr>
          <a:xfrm>
            <a:off x="3383288" y="329985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7315224-CF47-4B9F-88B7-A284B6B1BD14}"/>
              </a:ext>
            </a:extLst>
          </p:cNvPr>
          <p:cNvSpPr/>
          <p:nvPr/>
        </p:nvSpPr>
        <p:spPr>
          <a:xfrm>
            <a:off x="4433266" y="329985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D4FE50-03B6-4D87-8F95-E8A10C0D075A}"/>
              </a:ext>
            </a:extLst>
          </p:cNvPr>
          <p:cNvSpPr/>
          <p:nvPr/>
        </p:nvSpPr>
        <p:spPr>
          <a:xfrm>
            <a:off x="5483244" y="329985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CA716F-6616-4964-8DFB-BCE671D922A0}"/>
              </a:ext>
            </a:extLst>
          </p:cNvPr>
          <p:cNvSpPr/>
          <p:nvPr/>
        </p:nvSpPr>
        <p:spPr>
          <a:xfrm>
            <a:off x="6533222" y="329985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D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025BBD-9DD8-4983-8A39-055B7AE05521}"/>
              </a:ext>
            </a:extLst>
          </p:cNvPr>
          <p:cNvCxnSpPr>
            <a:cxnSpLocks/>
            <a:stCxn id="31" idx="6"/>
            <a:endCxn id="58" idx="2"/>
          </p:cNvCxnSpPr>
          <p:nvPr/>
        </p:nvCxnSpPr>
        <p:spPr>
          <a:xfrm>
            <a:off x="2834733" y="3373670"/>
            <a:ext cx="548555" cy="210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7E277A7-5B84-4B50-BD3F-F00EDC1E9A64}"/>
              </a:ext>
            </a:extLst>
          </p:cNvPr>
          <p:cNvCxnSpPr>
            <a:cxnSpLocks/>
            <a:stCxn id="58" idx="6"/>
            <a:endCxn id="59" idx="2"/>
          </p:cNvCxnSpPr>
          <p:nvPr/>
        </p:nvCxnSpPr>
        <p:spPr>
          <a:xfrm>
            <a:off x="3996044" y="358389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CC8ED3-2FC6-488D-BF28-88241D6A2EFF}"/>
              </a:ext>
            </a:extLst>
          </p:cNvPr>
          <p:cNvCxnSpPr>
            <a:cxnSpLocks/>
            <a:stCxn id="59" idx="6"/>
            <a:endCxn id="60" idx="2"/>
          </p:cNvCxnSpPr>
          <p:nvPr/>
        </p:nvCxnSpPr>
        <p:spPr>
          <a:xfrm>
            <a:off x="5046022" y="358389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3EC173E-8ADD-434F-8F7F-C5044D7EC284}"/>
              </a:ext>
            </a:extLst>
          </p:cNvPr>
          <p:cNvCxnSpPr>
            <a:cxnSpLocks/>
            <a:stCxn id="60" idx="6"/>
            <a:endCxn id="61" idx="2"/>
          </p:cNvCxnSpPr>
          <p:nvPr/>
        </p:nvCxnSpPr>
        <p:spPr>
          <a:xfrm>
            <a:off x="6096000" y="358389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D217023A-AD12-438A-A6C4-EB6C2C2D0192}"/>
              </a:ext>
            </a:extLst>
          </p:cNvPr>
          <p:cNvSpPr/>
          <p:nvPr/>
        </p:nvSpPr>
        <p:spPr>
          <a:xfrm>
            <a:off x="7583200" y="329985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A72C55C-A991-4FE5-989E-6E7985E96DB2}"/>
              </a:ext>
            </a:extLst>
          </p:cNvPr>
          <p:cNvCxnSpPr>
            <a:cxnSpLocks/>
            <a:stCxn id="61" idx="6"/>
            <a:endCxn id="66" idx="2"/>
          </p:cNvCxnSpPr>
          <p:nvPr/>
        </p:nvCxnSpPr>
        <p:spPr>
          <a:xfrm>
            <a:off x="7145978" y="358389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528C9F-F2F6-4EDF-BD00-7A48EDFA68F0}"/>
              </a:ext>
            </a:extLst>
          </p:cNvPr>
          <p:cNvSpPr/>
          <p:nvPr/>
        </p:nvSpPr>
        <p:spPr>
          <a:xfrm>
            <a:off x="3383288" y="4313354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3BC5FCB-75C9-4A49-A4A5-9E51C821086A}"/>
              </a:ext>
            </a:extLst>
          </p:cNvPr>
          <p:cNvSpPr/>
          <p:nvPr/>
        </p:nvSpPr>
        <p:spPr>
          <a:xfrm>
            <a:off x="4433266" y="4313354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B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8311300-0332-4E91-9954-F5F6DF99F1A8}"/>
              </a:ext>
            </a:extLst>
          </p:cNvPr>
          <p:cNvSpPr/>
          <p:nvPr/>
        </p:nvSpPr>
        <p:spPr>
          <a:xfrm>
            <a:off x="5483244" y="4313354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370DE35-CA8B-4244-8A55-E5409ECDB8DB}"/>
              </a:ext>
            </a:extLst>
          </p:cNvPr>
          <p:cNvSpPr/>
          <p:nvPr/>
        </p:nvSpPr>
        <p:spPr>
          <a:xfrm>
            <a:off x="6533222" y="4313354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30D88F-C891-4E4C-A95E-ACE831BAE3A7}"/>
              </a:ext>
            </a:extLst>
          </p:cNvPr>
          <p:cNvCxnSpPr>
            <a:cxnSpLocks/>
            <a:stCxn id="31" idx="6"/>
            <a:endCxn id="68" idx="2"/>
          </p:cNvCxnSpPr>
          <p:nvPr/>
        </p:nvCxnSpPr>
        <p:spPr>
          <a:xfrm>
            <a:off x="2834733" y="3373670"/>
            <a:ext cx="548555" cy="1223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C9BFBAC-10CB-4F95-B01A-D9918C7C13E3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996044" y="4597400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C7E2880-50E1-4BFE-9411-27AE0389D2C6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5046022" y="4597400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FA67687-2531-4170-AB42-042E74D2CF86}"/>
              </a:ext>
            </a:extLst>
          </p:cNvPr>
          <p:cNvCxnSpPr>
            <a:cxnSpLocks/>
            <a:stCxn id="70" idx="6"/>
            <a:endCxn id="71" idx="2"/>
          </p:cNvCxnSpPr>
          <p:nvPr/>
        </p:nvCxnSpPr>
        <p:spPr>
          <a:xfrm>
            <a:off x="6096000" y="4597400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190B9312-2241-408D-869C-D411DCBA2276}"/>
              </a:ext>
            </a:extLst>
          </p:cNvPr>
          <p:cNvSpPr/>
          <p:nvPr/>
        </p:nvSpPr>
        <p:spPr>
          <a:xfrm>
            <a:off x="7583200" y="4313354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9034B79-FEDC-4C32-AAC7-0F4FE859B2DA}"/>
              </a:ext>
            </a:extLst>
          </p:cNvPr>
          <p:cNvCxnSpPr>
            <a:cxnSpLocks/>
            <a:stCxn id="71" idx="6"/>
            <a:endCxn id="76" idx="2"/>
          </p:cNvCxnSpPr>
          <p:nvPr/>
        </p:nvCxnSpPr>
        <p:spPr>
          <a:xfrm>
            <a:off x="7145978" y="4597400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E7931CA-45D7-4513-BCC1-F7CEE0581EA7}"/>
              </a:ext>
            </a:extLst>
          </p:cNvPr>
          <p:cNvCxnSpPr>
            <a:cxnSpLocks/>
            <a:stCxn id="76" idx="6"/>
            <a:endCxn id="103" idx="2"/>
          </p:cNvCxnSpPr>
          <p:nvPr/>
        </p:nvCxnSpPr>
        <p:spPr>
          <a:xfrm>
            <a:off x="8195956" y="4597400"/>
            <a:ext cx="554953" cy="5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B77C52-0516-437E-B7AA-2DB086887E1D}"/>
              </a:ext>
            </a:extLst>
          </p:cNvPr>
          <p:cNvGrpSpPr/>
          <p:nvPr/>
        </p:nvGrpSpPr>
        <p:grpSpPr>
          <a:xfrm rot="5400000">
            <a:off x="3550808" y="4064024"/>
            <a:ext cx="277715" cy="56254"/>
            <a:chOff x="4453719" y="2891662"/>
            <a:chExt cx="277715" cy="5625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801529D-576D-4C3D-9B6B-FD5EAC8C5936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321AD9-E89E-4003-AF01-7F8CCA88E3BC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B4843A2-175E-4975-936A-B86227068094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3959F22-D2CC-43EA-8B48-B62452B187C9}"/>
              </a:ext>
            </a:extLst>
          </p:cNvPr>
          <p:cNvGrpSpPr/>
          <p:nvPr/>
        </p:nvGrpSpPr>
        <p:grpSpPr>
          <a:xfrm rot="5400000">
            <a:off x="4600786" y="4064024"/>
            <a:ext cx="277715" cy="56254"/>
            <a:chOff x="4453719" y="2891662"/>
            <a:chExt cx="277715" cy="5625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0CC6934-D785-485A-9984-0CF906C2A6C8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62F2C93-FF34-46F9-832A-3AE709DC19BC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D474EAD-5FEA-473A-B2B4-BCB4678841A3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000EDD7-0387-4BC5-8C17-D489FABBD78C}"/>
              </a:ext>
            </a:extLst>
          </p:cNvPr>
          <p:cNvGrpSpPr/>
          <p:nvPr/>
        </p:nvGrpSpPr>
        <p:grpSpPr>
          <a:xfrm rot="5400000">
            <a:off x="5648720" y="4064024"/>
            <a:ext cx="277715" cy="56254"/>
            <a:chOff x="4453719" y="2891662"/>
            <a:chExt cx="277715" cy="5625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8AEDBBB-749B-488E-B18F-A2FA4C557465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38D3032-2EC4-471E-B33E-C8206BBB7233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01AE056-F4DC-4CD6-A6FA-979BAB0DBC73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D0F52E3-0109-46F7-A92B-2F9B68E6176A}"/>
              </a:ext>
            </a:extLst>
          </p:cNvPr>
          <p:cNvGrpSpPr/>
          <p:nvPr/>
        </p:nvGrpSpPr>
        <p:grpSpPr>
          <a:xfrm rot="5400000">
            <a:off x="6698698" y="4062361"/>
            <a:ext cx="277715" cy="56254"/>
            <a:chOff x="4453719" y="2891662"/>
            <a:chExt cx="277715" cy="5625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E6BC887-0AE0-458B-924F-0D9E38080B68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4258646-4FD1-44EE-9AB2-238A2C6A78E6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550BCC3-219E-4E18-82E1-D70DCF8E77D8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A8881F7-2AAF-4393-A680-3B45C786BEBC}"/>
              </a:ext>
            </a:extLst>
          </p:cNvPr>
          <p:cNvGrpSpPr/>
          <p:nvPr/>
        </p:nvGrpSpPr>
        <p:grpSpPr>
          <a:xfrm rot="5400000">
            <a:off x="7750720" y="4060698"/>
            <a:ext cx="277715" cy="56254"/>
            <a:chOff x="4453719" y="2891662"/>
            <a:chExt cx="277715" cy="56254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4B4C5A1-9B0B-4E11-8F1F-89EF503CCF97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FC6FA39-5870-459D-9CC7-255C54787072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0A9C4BC-937D-4A34-BB63-B501543DEF35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019CE97-44A2-4686-9276-073297629866}"/>
              </a:ext>
            </a:extLst>
          </p:cNvPr>
          <p:cNvGrpSpPr/>
          <p:nvPr/>
        </p:nvGrpSpPr>
        <p:grpSpPr>
          <a:xfrm rot="5400000">
            <a:off x="9424123" y="4060698"/>
            <a:ext cx="277715" cy="56254"/>
            <a:chOff x="4453719" y="2891662"/>
            <a:chExt cx="277715" cy="5625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067AFD9-3ED7-4A72-8F39-8036883C3238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7180B3B-57C7-4B16-B684-39E5EEB625B5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76D37C7-037E-4A05-AC16-1BC559E2C5AF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E5835A2A-0F36-404B-9088-1BAE4F7AB338}"/>
              </a:ext>
            </a:extLst>
          </p:cNvPr>
          <p:cNvSpPr/>
          <p:nvPr/>
        </p:nvSpPr>
        <p:spPr>
          <a:xfrm>
            <a:off x="8750909" y="4314518"/>
            <a:ext cx="1624144" cy="56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out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49AFE14-D1F7-46ED-8629-EEF4657D074F}"/>
              </a:ext>
            </a:extLst>
          </p:cNvPr>
          <p:cNvSpPr/>
          <p:nvPr/>
        </p:nvSpPr>
        <p:spPr>
          <a:xfrm>
            <a:off x="8750909" y="3299666"/>
            <a:ext cx="1624144" cy="56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out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F2CC2E9-94CF-4C84-A8D3-FBD4D380D459}"/>
              </a:ext>
            </a:extLst>
          </p:cNvPr>
          <p:cNvCxnSpPr>
            <a:cxnSpLocks/>
            <a:stCxn id="66" idx="6"/>
            <a:endCxn id="104" idx="2"/>
          </p:cNvCxnSpPr>
          <p:nvPr/>
        </p:nvCxnSpPr>
        <p:spPr>
          <a:xfrm flipV="1">
            <a:off x="8195956" y="3583130"/>
            <a:ext cx="554953" cy="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DE826A75-6C7E-4AE0-9E26-D7383505A978}"/>
              </a:ext>
            </a:extLst>
          </p:cNvPr>
          <p:cNvSpPr/>
          <p:nvPr/>
        </p:nvSpPr>
        <p:spPr>
          <a:xfrm>
            <a:off x="7542798" y="3229736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06F50DB-C33F-40C6-AA28-D018BACB3AAC}"/>
              </a:ext>
            </a:extLst>
          </p:cNvPr>
          <p:cNvGrpSpPr/>
          <p:nvPr/>
        </p:nvGrpSpPr>
        <p:grpSpPr>
          <a:xfrm>
            <a:off x="7443644" y="3083684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CF8B2CD8-340A-44BD-892B-49F933B593B3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17" name="Block Arc 116">
              <a:extLst>
                <a:ext uri="{FF2B5EF4-FFF2-40B4-BE49-F238E27FC236}">
                  <a16:creationId xmlns:a16="http://schemas.microsoft.com/office/drawing/2014/main" id="{8ED22197-5225-4072-ADC8-B76AB5DCE72C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0297C6D1-1BC4-43F9-9D0E-F5DAE01EE027}"/>
              </a:ext>
            </a:extLst>
          </p:cNvPr>
          <p:cNvSpPr/>
          <p:nvPr/>
        </p:nvSpPr>
        <p:spPr>
          <a:xfrm>
            <a:off x="4371541" y="3229736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BA59CF1A-5718-440D-8BD7-525B29D70A1B}"/>
              </a:ext>
            </a:extLst>
          </p:cNvPr>
          <p:cNvSpPr/>
          <p:nvPr/>
        </p:nvSpPr>
        <p:spPr>
          <a:xfrm>
            <a:off x="5434729" y="3229245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A0562A1E-F12B-4587-9F23-8F108075F0F6}"/>
              </a:ext>
            </a:extLst>
          </p:cNvPr>
          <p:cNvSpPr/>
          <p:nvPr/>
        </p:nvSpPr>
        <p:spPr>
          <a:xfrm>
            <a:off x="6471381" y="3229245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71459978-1389-415F-B3A9-3B3CC4E61645}"/>
              </a:ext>
            </a:extLst>
          </p:cNvPr>
          <p:cNvSpPr/>
          <p:nvPr/>
        </p:nvSpPr>
        <p:spPr>
          <a:xfrm>
            <a:off x="3323963" y="3229245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981E0CA-8260-4AFE-81C8-331D60AD7B2A}"/>
              </a:ext>
            </a:extLst>
          </p:cNvPr>
          <p:cNvGrpSpPr/>
          <p:nvPr/>
        </p:nvGrpSpPr>
        <p:grpSpPr>
          <a:xfrm>
            <a:off x="3224809" y="3083193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B1572CDE-AE80-4E31-863E-863F79342460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24" name="Block Arc 123">
              <a:extLst>
                <a:ext uri="{FF2B5EF4-FFF2-40B4-BE49-F238E27FC236}">
                  <a16:creationId xmlns:a16="http://schemas.microsoft.com/office/drawing/2014/main" id="{A1349330-1E04-4CBE-98D3-6A30B9AE3632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1B806E5-BFBE-49E5-A174-D066A2CCA9E3}"/>
              </a:ext>
            </a:extLst>
          </p:cNvPr>
          <p:cNvGrpSpPr/>
          <p:nvPr/>
        </p:nvGrpSpPr>
        <p:grpSpPr>
          <a:xfrm>
            <a:off x="4272387" y="3083684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54D54863-8F81-4D85-8F04-B6DA8B1DEF7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27" name="Block Arc 126">
              <a:extLst>
                <a:ext uri="{FF2B5EF4-FFF2-40B4-BE49-F238E27FC236}">
                  <a16:creationId xmlns:a16="http://schemas.microsoft.com/office/drawing/2014/main" id="{AE07DE93-069A-4772-83F6-347D956BD5D2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E00B828-0E1B-4E68-AA2E-6ECEBDB1AB67}"/>
              </a:ext>
            </a:extLst>
          </p:cNvPr>
          <p:cNvGrpSpPr/>
          <p:nvPr/>
        </p:nvGrpSpPr>
        <p:grpSpPr>
          <a:xfrm>
            <a:off x="5335575" y="3083193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8FEA03DB-F4C1-4D16-AD7B-C4379699285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30" name="Block Arc 129">
              <a:extLst>
                <a:ext uri="{FF2B5EF4-FFF2-40B4-BE49-F238E27FC236}">
                  <a16:creationId xmlns:a16="http://schemas.microsoft.com/office/drawing/2014/main" id="{A2FAD588-4517-4A81-A5BB-3718BE2DA762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DB69D86-3E7E-47CC-A105-25306A6AA630}"/>
              </a:ext>
            </a:extLst>
          </p:cNvPr>
          <p:cNvGrpSpPr/>
          <p:nvPr/>
        </p:nvGrpSpPr>
        <p:grpSpPr>
          <a:xfrm>
            <a:off x="6372227" y="3083193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AB37F2D5-C69A-4905-8541-A440FCE9613A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33" name="Block Arc 132">
              <a:extLst>
                <a:ext uri="{FF2B5EF4-FFF2-40B4-BE49-F238E27FC236}">
                  <a16:creationId xmlns:a16="http://schemas.microsoft.com/office/drawing/2014/main" id="{341F197C-CB9F-4C9C-B3B0-084289971655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30576205-B278-4DBF-9970-836FA08C3410}"/>
              </a:ext>
            </a:extLst>
          </p:cNvPr>
          <p:cNvSpPr/>
          <p:nvPr/>
        </p:nvSpPr>
        <p:spPr>
          <a:xfrm>
            <a:off x="1271584" y="2976383"/>
            <a:ext cx="1617860" cy="79457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40B679E-AF7F-4CA0-B232-0DDE86B81E63}"/>
              </a:ext>
            </a:extLst>
          </p:cNvPr>
          <p:cNvGrpSpPr/>
          <p:nvPr/>
        </p:nvGrpSpPr>
        <p:grpSpPr>
          <a:xfrm>
            <a:off x="1195972" y="2857383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B873BE9B-BFBB-449C-8100-6C8DBFC0B1A4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37" name="Block Arc 136">
              <a:extLst>
                <a:ext uri="{FF2B5EF4-FFF2-40B4-BE49-F238E27FC236}">
                  <a16:creationId xmlns:a16="http://schemas.microsoft.com/office/drawing/2014/main" id="{DA79D7A3-9BC8-4E14-BA3C-6ED9433FBAA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451EBCAC-A9FE-48C8-B9BE-050701BCE0D8}"/>
              </a:ext>
            </a:extLst>
          </p:cNvPr>
          <p:cNvSpPr/>
          <p:nvPr/>
        </p:nvSpPr>
        <p:spPr>
          <a:xfrm>
            <a:off x="8683718" y="3252838"/>
            <a:ext cx="1755682" cy="66449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591C6F0-AB7F-4B4B-AD31-9837E852A179}"/>
              </a:ext>
            </a:extLst>
          </p:cNvPr>
          <p:cNvGrpSpPr/>
          <p:nvPr/>
        </p:nvGrpSpPr>
        <p:grpSpPr>
          <a:xfrm>
            <a:off x="8602293" y="3117901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EA83A486-DB3B-49AF-A0D6-75CC883DC70A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41" name="Block Arc 140">
              <a:extLst>
                <a:ext uri="{FF2B5EF4-FFF2-40B4-BE49-F238E27FC236}">
                  <a16:creationId xmlns:a16="http://schemas.microsoft.com/office/drawing/2014/main" id="{0171B1C7-6FE9-4DFF-B59E-59257FC421CE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5C3C3DC7-B6EC-4FFC-8E17-CC270393CD3D}"/>
              </a:ext>
            </a:extLst>
          </p:cNvPr>
          <p:cNvSpPr/>
          <p:nvPr/>
        </p:nvSpPr>
        <p:spPr>
          <a:xfrm>
            <a:off x="8703403" y="2584426"/>
            <a:ext cx="1755682" cy="66449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4D8EBC7-95FA-4FEF-A8BD-24EA8562195F}"/>
              </a:ext>
            </a:extLst>
          </p:cNvPr>
          <p:cNvGrpSpPr/>
          <p:nvPr/>
        </p:nvGrpSpPr>
        <p:grpSpPr>
          <a:xfrm>
            <a:off x="8621978" y="2449489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38F7CDF6-49E5-4F86-9761-FD51C4639640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45" name="Block Arc 144">
              <a:extLst>
                <a:ext uri="{FF2B5EF4-FFF2-40B4-BE49-F238E27FC236}">
                  <a16:creationId xmlns:a16="http://schemas.microsoft.com/office/drawing/2014/main" id="{8DBFB16A-02CB-4ADF-8DB0-18AA5E59BF29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558396DA-7524-4EAC-8B03-A207F4495838}"/>
              </a:ext>
            </a:extLst>
          </p:cNvPr>
          <p:cNvSpPr/>
          <p:nvPr/>
        </p:nvSpPr>
        <p:spPr>
          <a:xfrm>
            <a:off x="8683718" y="4250602"/>
            <a:ext cx="1755682" cy="66449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234A036-E4C2-4C4B-8B3C-0D4A18415FB3}"/>
              </a:ext>
            </a:extLst>
          </p:cNvPr>
          <p:cNvGrpSpPr/>
          <p:nvPr/>
        </p:nvGrpSpPr>
        <p:grpSpPr>
          <a:xfrm>
            <a:off x="8602293" y="4115665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52967365-ED9E-4812-ACEA-E816529959AF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49" name="Block Arc 148">
              <a:extLst>
                <a:ext uri="{FF2B5EF4-FFF2-40B4-BE49-F238E27FC236}">
                  <a16:creationId xmlns:a16="http://schemas.microsoft.com/office/drawing/2014/main" id="{C347010F-2D01-4B85-94F2-DDB88DE33393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5AA69CE5-B002-4BEF-93BD-E28ED00C6B33}"/>
              </a:ext>
            </a:extLst>
          </p:cNvPr>
          <p:cNvSpPr/>
          <p:nvPr/>
        </p:nvSpPr>
        <p:spPr>
          <a:xfrm>
            <a:off x="7542798" y="2595106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9ECA10D-02D5-429E-830A-EB0DBAE6C81D}"/>
              </a:ext>
            </a:extLst>
          </p:cNvPr>
          <p:cNvGrpSpPr/>
          <p:nvPr/>
        </p:nvGrpSpPr>
        <p:grpSpPr>
          <a:xfrm>
            <a:off x="7443644" y="2449054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C6FEF612-D3A7-4CAB-A28E-1872B6C034E2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53" name="Block Arc 152">
              <a:extLst>
                <a:ext uri="{FF2B5EF4-FFF2-40B4-BE49-F238E27FC236}">
                  <a16:creationId xmlns:a16="http://schemas.microsoft.com/office/drawing/2014/main" id="{703F825F-A1DD-47C9-BD0E-BC15BCF63F58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F97207BC-B73B-4FFF-BDBF-689C9B1B5887}"/>
              </a:ext>
            </a:extLst>
          </p:cNvPr>
          <p:cNvSpPr/>
          <p:nvPr/>
        </p:nvSpPr>
        <p:spPr>
          <a:xfrm>
            <a:off x="4371541" y="2595106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E41ED28F-E345-4704-A963-56028CB875ED}"/>
              </a:ext>
            </a:extLst>
          </p:cNvPr>
          <p:cNvSpPr/>
          <p:nvPr/>
        </p:nvSpPr>
        <p:spPr>
          <a:xfrm>
            <a:off x="5434729" y="2594615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316260-B97C-46DF-A154-A3759AD19A4E}"/>
              </a:ext>
            </a:extLst>
          </p:cNvPr>
          <p:cNvSpPr/>
          <p:nvPr/>
        </p:nvSpPr>
        <p:spPr>
          <a:xfrm>
            <a:off x="6471381" y="2594615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B6054D8-6B06-459E-82DC-B17ECFA59C10}"/>
              </a:ext>
            </a:extLst>
          </p:cNvPr>
          <p:cNvGrpSpPr/>
          <p:nvPr/>
        </p:nvGrpSpPr>
        <p:grpSpPr>
          <a:xfrm>
            <a:off x="4272387" y="2449054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01B3C820-A4C6-45C4-8A98-42A30AD229A4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59" name="Block Arc 158">
              <a:extLst>
                <a:ext uri="{FF2B5EF4-FFF2-40B4-BE49-F238E27FC236}">
                  <a16:creationId xmlns:a16="http://schemas.microsoft.com/office/drawing/2014/main" id="{44D75E50-2C07-4BF7-B0B0-C29262710B13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BA18DE2-816B-4868-B684-C7E44767A176}"/>
              </a:ext>
            </a:extLst>
          </p:cNvPr>
          <p:cNvGrpSpPr/>
          <p:nvPr/>
        </p:nvGrpSpPr>
        <p:grpSpPr>
          <a:xfrm>
            <a:off x="5335575" y="2448563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62786FCD-3436-498D-802C-6BCF90F370C4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62" name="Block Arc 161">
              <a:extLst>
                <a:ext uri="{FF2B5EF4-FFF2-40B4-BE49-F238E27FC236}">
                  <a16:creationId xmlns:a16="http://schemas.microsoft.com/office/drawing/2014/main" id="{B0EAA870-409B-467B-AAC6-31831628C0DB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ACF2769-42B9-4D7A-9CE1-3C1BF07FB68A}"/>
              </a:ext>
            </a:extLst>
          </p:cNvPr>
          <p:cNvGrpSpPr/>
          <p:nvPr/>
        </p:nvGrpSpPr>
        <p:grpSpPr>
          <a:xfrm>
            <a:off x="6372227" y="2448563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89D3F1C4-8734-40F0-B6F1-DEDCE268A937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65" name="Block Arc 164">
              <a:extLst>
                <a:ext uri="{FF2B5EF4-FFF2-40B4-BE49-F238E27FC236}">
                  <a16:creationId xmlns:a16="http://schemas.microsoft.com/office/drawing/2014/main" id="{B60E24AE-02F4-4F15-B6C0-5B2D96D7FE3E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9F862F49-BE31-4863-B909-7DC57E796503}"/>
              </a:ext>
            </a:extLst>
          </p:cNvPr>
          <p:cNvSpPr/>
          <p:nvPr/>
        </p:nvSpPr>
        <p:spPr>
          <a:xfrm>
            <a:off x="7542798" y="4249968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42D42BD-1AAF-4878-BC39-5CF6EEDDF81B}"/>
              </a:ext>
            </a:extLst>
          </p:cNvPr>
          <p:cNvGrpSpPr/>
          <p:nvPr/>
        </p:nvGrpSpPr>
        <p:grpSpPr>
          <a:xfrm>
            <a:off x="7443644" y="4103916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985A69B2-CAF4-4F15-B8AE-3B4CB0F45864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69" name="Block Arc 168">
              <a:extLst>
                <a:ext uri="{FF2B5EF4-FFF2-40B4-BE49-F238E27FC236}">
                  <a16:creationId xmlns:a16="http://schemas.microsoft.com/office/drawing/2014/main" id="{979A189C-F423-4AE8-9985-625274ED6D4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E5E82DC1-168F-4BCE-A1BC-658D144384A7}"/>
              </a:ext>
            </a:extLst>
          </p:cNvPr>
          <p:cNvSpPr/>
          <p:nvPr/>
        </p:nvSpPr>
        <p:spPr>
          <a:xfrm>
            <a:off x="4371541" y="4249968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17025331-F259-4F02-9261-BDF5C82EC059}"/>
              </a:ext>
            </a:extLst>
          </p:cNvPr>
          <p:cNvSpPr/>
          <p:nvPr/>
        </p:nvSpPr>
        <p:spPr>
          <a:xfrm>
            <a:off x="5434729" y="4249477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E0518A50-A2C8-4D77-B224-94A4B3D9E746}"/>
              </a:ext>
            </a:extLst>
          </p:cNvPr>
          <p:cNvSpPr/>
          <p:nvPr/>
        </p:nvSpPr>
        <p:spPr>
          <a:xfrm>
            <a:off x="6471381" y="4249477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4432566-4E66-4C0D-A9F5-DBF889A23EAA}"/>
              </a:ext>
            </a:extLst>
          </p:cNvPr>
          <p:cNvGrpSpPr/>
          <p:nvPr/>
        </p:nvGrpSpPr>
        <p:grpSpPr>
          <a:xfrm>
            <a:off x="4272387" y="4103916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F24C802D-5E3E-4C1B-9299-66E839F1EA37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75" name="Block Arc 174">
              <a:extLst>
                <a:ext uri="{FF2B5EF4-FFF2-40B4-BE49-F238E27FC236}">
                  <a16:creationId xmlns:a16="http://schemas.microsoft.com/office/drawing/2014/main" id="{7C0FAD52-5F69-482B-B8BE-36EAB2252978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DFCBED9-5184-4F01-A3C2-AB83F750A3CD}"/>
              </a:ext>
            </a:extLst>
          </p:cNvPr>
          <p:cNvGrpSpPr/>
          <p:nvPr/>
        </p:nvGrpSpPr>
        <p:grpSpPr>
          <a:xfrm>
            <a:off x="5335575" y="4103425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8246CF2D-DC2D-45DD-8951-DE04A3B1072D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78" name="Block Arc 177">
              <a:extLst>
                <a:ext uri="{FF2B5EF4-FFF2-40B4-BE49-F238E27FC236}">
                  <a16:creationId xmlns:a16="http://schemas.microsoft.com/office/drawing/2014/main" id="{676B21E2-97CA-403E-A1DE-E3B71261A20A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BE604D4-3229-4D07-9AA0-D0BCA36F096F}"/>
              </a:ext>
            </a:extLst>
          </p:cNvPr>
          <p:cNvGrpSpPr/>
          <p:nvPr/>
        </p:nvGrpSpPr>
        <p:grpSpPr>
          <a:xfrm>
            <a:off x="6372227" y="4103425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3F246C43-5590-488B-9B35-33C42ED05F8A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81" name="Block Arc 180">
              <a:extLst>
                <a:ext uri="{FF2B5EF4-FFF2-40B4-BE49-F238E27FC236}">
                  <a16:creationId xmlns:a16="http://schemas.microsoft.com/office/drawing/2014/main" id="{234CEC54-B3A0-437B-AFCA-A8BA3B79CF8E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058120A-9291-4C52-8303-A503A41C6E03}"/>
              </a:ext>
            </a:extLst>
          </p:cNvPr>
          <p:cNvSpPr/>
          <p:nvPr/>
        </p:nvSpPr>
        <p:spPr>
          <a:xfrm>
            <a:off x="3314356" y="4256659"/>
            <a:ext cx="724628" cy="69486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3BCC3-E346-415D-AD16-8B005207CD42}"/>
              </a:ext>
            </a:extLst>
          </p:cNvPr>
          <p:cNvGrpSpPr/>
          <p:nvPr/>
        </p:nvGrpSpPr>
        <p:grpSpPr>
          <a:xfrm>
            <a:off x="3215202" y="4110607"/>
            <a:ext cx="162850" cy="209799"/>
            <a:chOff x="7858135" y="3566296"/>
            <a:chExt cx="228600" cy="294504"/>
          </a:xfrm>
          <a:solidFill>
            <a:schemeClr val="accent1"/>
          </a:solidFill>
        </p:grpSpPr>
        <p:sp>
          <p:nvSpPr>
            <p:cNvPr id="184" name="Rectangle: Rounded Corners 183">
              <a:extLst>
                <a:ext uri="{FF2B5EF4-FFF2-40B4-BE49-F238E27FC236}">
                  <a16:creationId xmlns:a16="http://schemas.microsoft.com/office/drawing/2014/main" id="{F86BAC7E-3318-4369-8E60-2F0C5A3F16F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85" name="Block Arc 184">
              <a:extLst>
                <a:ext uri="{FF2B5EF4-FFF2-40B4-BE49-F238E27FC236}">
                  <a16:creationId xmlns:a16="http://schemas.microsoft.com/office/drawing/2014/main" id="{736A6E55-D819-4132-8CB4-109B4BB16143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25E8223-8DFE-4718-B9F1-DB3DC3511FA2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1AE8F0C-2449-4B0C-AB51-47157FE94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5BED59-D253-4CD4-BD9F-314BEE927BA5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9B2EBF90-9426-4159-AAF6-E526D29F6C05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41B2123-DBE2-4384-BFF8-8E5196F6FB76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F2269679-3416-4CD3-B7A7-60309B14927A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3CF94A4-C813-48F9-897C-9EA3B40E5B37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3F8F22C-C1CA-4B03-9A0D-594CB4DE2AAF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926A1BF1-F5BE-43B7-A7C8-304CD6DD48DF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3B434146-00E9-4E0B-8F5D-FCD3FD2A37A9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695A72E-BF65-4912-96F7-BB0225BE9E7B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8A8A4DE-2906-472B-8B0A-DFAC2F314D11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B1B45316-C8A1-4298-8643-D5FC5BE13DB4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54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103" grpId="0" animBg="1"/>
      <p:bldP spid="104" grpId="0" animBg="1"/>
      <p:bldP spid="114" grpId="0" animBg="1"/>
      <p:bldP spid="118" grpId="0" animBg="1"/>
      <p:bldP spid="119" grpId="0" animBg="1"/>
      <p:bldP spid="120" grpId="0" animBg="1"/>
      <p:bldP spid="121" grpId="0" animBg="1"/>
      <p:bldP spid="134" grpId="0" animBg="1"/>
      <p:bldP spid="138" grpId="0" animBg="1"/>
      <p:bldP spid="142" grpId="0" animBg="1"/>
      <p:bldP spid="146" grpId="0" animBg="1"/>
      <p:bldP spid="150" grpId="0" animBg="1"/>
      <p:bldP spid="154" grpId="0" animBg="1"/>
      <p:bldP spid="155" grpId="0" animBg="1"/>
      <p:bldP spid="156" grpId="0" animBg="1"/>
      <p:bldP spid="166" grpId="0" animBg="1"/>
      <p:bldP spid="170" grpId="0" animBg="1"/>
      <p:bldP spid="171" grpId="0" animBg="1"/>
      <p:bldP spid="172" grpId="0" animBg="1"/>
      <p:bldP spid="1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F780-2138-4835-9918-DAE37BC7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72F0-67B7-4372-B4F1-5C796E2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look deeper at the Turtle Detection algorithm: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7425C-8567-437B-8950-44F8EA1C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7</a:t>
            </a:fld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86F0CAF-582F-43CE-B1E7-4E289A44B4F4}"/>
              </a:ext>
            </a:extLst>
          </p:cNvPr>
          <p:cNvSpPr txBox="1">
            <a:spLocks/>
          </p:cNvSpPr>
          <p:nvPr/>
        </p:nvSpPr>
        <p:spPr>
          <a:xfrm>
            <a:off x="7148217" y="607166"/>
            <a:ext cx="4987919" cy="113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Taking One for the Team: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Trading Overhead and Blocking for Optimal</a:t>
            </a:r>
            <a:br>
              <a:rPr lang="en-US" sz="2000" u="sng" dirty="0">
                <a:solidFill>
                  <a:srgbClr val="2D538F"/>
                </a:solidFill>
              </a:rPr>
            </a:br>
            <a:r>
              <a:rPr lang="en-US" sz="2000" u="sng" dirty="0">
                <a:solidFill>
                  <a:srgbClr val="2D538F"/>
                </a:solidFill>
              </a:rPr>
              <a:t>Critical-Section Granularity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with a Shared GPU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95B0790-BBFD-445D-882A-6B513E0AD24E}"/>
              </a:ext>
            </a:extLst>
          </p:cNvPr>
          <p:cNvSpPr/>
          <p:nvPr/>
        </p:nvSpPr>
        <p:spPr>
          <a:xfrm>
            <a:off x="1358822" y="3089624"/>
            <a:ext cx="1475911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in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9C4B157-FA8A-498A-9C56-B04C10E38539}"/>
              </a:ext>
            </a:extLst>
          </p:cNvPr>
          <p:cNvSpPr/>
          <p:nvPr/>
        </p:nvSpPr>
        <p:spPr>
          <a:xfrm>
            <a:off x="8750910" y="2653127"/>
            <a:ext cx="1624144" cy="56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out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A6FD85C-40A0-466F-9709-36CB9C684A29}"/>
              </a:ext>
            </a:extLst>
          </p:cNvPr>
          <p:cNvSpPr/>
          <p:nvPr/>
        </p:nvSpPr>
        <p:spPr>
          <a:xfrm>
            <a:off x="4436824" y="26519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B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C19344A-62B3-41B0-8ABB-E8C7C5F0AA1C}"/>
              </a:ext>
            </a:extLst>
          </p:cNvPr>
          <p:cNvSpPr/>
          <p:nvPr/>
        </p:nvSpPr>
        <p:spPr>
          <a:xfrm>
            <a:off x="5486802" y="26519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63B69D7-279C-48D5-A463-E62C6849D33F}"/>
              </a:ext>
            </a:extLst>
          </p:cNvPr>
          <p:cNvSpPr/>
          <p:nvPr/>
        </p:nvSpPr>
        <p:spPr>
          <a:xfrm>
            <a:off x="6536780" y="26519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7928AF2-D946-42D7-BCFE-DE087E116F76}"/>
              </a:ext>
            </a:extLst>
          </p:cNvPr>
          <p:cNvCxnSpPr>
            <a:cxnSpLocks/>
            <a:stCxn id="31" idx="6"/>
            <a:endCxn id="33" idx="2"/>
          </p:cNvCxnSpPr>
          <p:nvPr/>
        </p:nvCxnSpPr>
        <p:spPr>
          <a:xfrm flipV="1">
            <a:off x="2834733" y="2936009"/>
            <a:ext cx="1602091" cy="4376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BDD325B-D10E-43B9-AAFC-B7A7A21E1B4C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>
            <a:off x="5049580" y="29360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AB0F67F-6E1F-4632-A1E2-CAFCC89B445F}"/>
              </a:ext>
            </a:extLst>
          </p:cNvPr>
          <p:cNvCxnSpPr>
            <a:cxnSpLocks/>
            <a:stCxn id="34" idx="6"/>
            <a:endCxn id="42" idx="2"/>
          </p:cNvCxnSpPr>
          <p:nvPr/>
        </p:nvCxnSpPr>
        <p:spPr>
          <a:xfrm>
            <a:off x="6099558" y="29360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4280F5A3-E79D-4DA8-823D-EFF9F6E1849F}"/>
              </a:ext>
            </a:extLst>
          </p:cNvPr>
          <p:cNvSpPr/>
          <p:nvPr/>
        </p:nvSpPr>
        <p:spPr>
          <a:xfrm>
            <a:off x="7586758" y="265196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1F9E69-9920-4094-BD5F-71CB3F9D385D}"/>
              </a:ext>
            </a:extLst>
          </p:cNvPr>
          <p:cNvCxnSpPr>
            <a:cxnSpLocks/>
            <a:stCxn id="42" idx="6"/>
            <a:endCxn id="55" idx="2"/>
          </p:cNvCxnSpPr>
          <p:nvPr/>
        </p:nvCxnSpPr>
        <p:spPr>
          <a:xfrm>
            <a:off x="7149536" y="293600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BF5ED2B-C74E-499D-B2D3-3FD2970737FE}"/>
              </a:ext>
            </a:extLst>
          </p:cNvPr>
          <p:cNvCxnSpPr>
            <a:cxnSpLocks/>
            <a:stCxn id="55" idx="6"/>
            <a:endCxn id="32" idx="2"/>
          </p:cNvCxnSpPr>
          <p:nvPr/>
        </p:nvCxnSpPr>
        <p:spPr>
          <a:xfrm>
            <a:off x="8199514" y="2936009"/>
            <a:ext cx="551396" cy="5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E9D54AA8-B0A3-4AFD-A9E1-7A05EAF62731}"/>
              </a:ext>
            </a:extLst>
          </p:cNvPr>
          <p:cNvSpPr/>
          <p:nvPr/>
        </p:nvSpPr>
        <p:spPr>
          <a:xfrm>
            <a:off x="3383288" y="329985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A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7315224-CF47-4B9F-88B7-A284B6B1BD14}"/>
              </a:ext>
            </a:extLst>
          </p:cNvPr>
          <p:cNvSpPr/>
          <p:nvPr/>
        </p:nvSpPr>
        <p:spPr>
          <a:xfrm>
            <a:off x="4433266" y="329985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D4FE50-03B6-4D87-8F95-E8A10C0D075A}"/>
              </a:ext>
            </a:extLst>
          </p:cNvPr>
          <p:cNvSpPr/>
          <p:nvPr/>
        </p:nvSpPr>
        <p:spPr>
          <a:xfrm>
            <a:off x="5483244" y="329985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CA716F-6616-4964-8DFB-BCE671D922A0}"/>
              </a:ext>
            </a:extLst>
          </p:cNvPr>
          <p:cNvSpPr/>
          <p:nvPr/>
        </p:nvSpPr>
        <p:spPr>
          <a:xfrm>
            <a:off x="6533222" y="329985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D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025BBD-9DD8-4983-8A39-055B7AE05521}"/>
              </a:ext>
            </a:extLst>
          </p:cNvPr>
          <p:cNvCxnSpPr>
            <a:cxnSpLocks/>
            <a:stCxn id="31" idx="6"/>
            <a:endCxn id="58" idx="2"/>
          </p:cNvCxnSpPr>
          <p:nvPr/>
        </p:nvCxnSpPr>
        <p:spPr>
          <a:xfrm>
            <a:off x="2834733" y="3373670"/>
            <a:ext cx="548555" cy="210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7E277A7-5B84-4B50-BD3F-F00EDC1E9A64}"/>
              </a:ext>
            </a:extLst>
          </p:cNvPr>
          <p:cNvCxnSpPr>
            <a:cxnSpLocks/>
            <a:stCxn id="58" idx="6"/>
            <a:endCxn id="59" idx="2"/>
          </p:cNvCxnSpPr>
          <p:nvPr/>
        </p:nvCxnSpPr>
        <p:spPr>
          <a:xfrm>
            <a:off x="3996044" y="358389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CC8ED3-2FC6-488D-BF28-88241D6A2EFF}"/>
              </a:ext>
            </a:extLst>
          </p:cNvPr>
          <p:cNvCxnSpPr>
            <a:cxnSpLocks/>
            <a:stCxn id="59" idx="6"/>
            <a:endCxn id="60" idx="2"/>
          </p:cNvCxnSpPr>
          <p:nvPr/>
        </p:nvCxnSpPr>
        <p:spPr>
          <a:xfrm>
            <a:off x="5046022" y="358389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3EC173E-8ADD-434F-8F7F-C5044D7EC284}"/>
              </a:ext>
            </a:extLst>
          </p:cNvPr>
          <p:cNvCxnSpPr>
            <a:cxnSpLocks/>
            <a:stCxn id="60" idx="6"/>
            <a:endCxn id="61" idx="2"/>
          </p:cNvCxnSpPr>
          <p:nvPr/>
        </p:nvCxnSpPr>
        <p:spPr>
          <a:xfrm>
            <a:off x="6096000" y="358389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D217023A-AD12-438A-A6C4-EB6C2C2D0192}"/>
              </a:ext>
            </a:extLst>
          </p:cNvPr>
          <p:cNvSpPr/>
          <p:nvPr/>
        </p:nvSpPr>
        <p:spPr>
          <a:xfrm>
            <a:off x="7583200" y="3299853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A72C55C-A991-4FE5-989E-6E7985E96DB2}"/>
              </a:ext>
            </a:extLst>
          </p:cNvPr>
          <p:cNvCxnSpPr>
            <a:cxnSpLocks/>
            <a:stCxn id="61" idx="6"/>
            <a:endCxn id="66" idx="2"/>
          </p:cNvCxnSpPr>
          <p:nvPr/>
        </p:nvCxnSpPr>
        <p:spPr>
          <a:xfrm>
            <a:off x="7145978" y="3583899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528C9F-F2F6-4EDF-BD00-7A48EDFA68F0}"/>
              </a:ext>
            </a:extLst>
          </p:cNvPr>
          <p:cNvSpPr/>
          <p:nvPr/>
        </p:nvSpPr>
        <p:spPr>
          <a:xfrm>
            <a:off x="3383288" y="4313354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3BC5FCB-75C9-4A49-A4A5-9E51C821086A}"/>
              </a:ext>
            </a:extLst>
          </p:cNvPr>
          <p:cNvSpPr/>
          <p:nvPr/>
        </p:nvSpPr>
        <p:spPr>
          <a:xfrm>
            <a:off x="4433266" y="4313354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B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8311300-0332-4E91-9954-F5F6DF99F1A8}"/>
              </a:ext>
            </a:extLst>
          </p:cNvPr>
          <p:cNvSpPr/>
          <p:nvPr/>
        </p:nvSpPr>
        <p:spPr>
          <a:xfrm>
            <a:off x="5483244" y="4313354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370DE35-CA8B-4244-8A55-E5409ECDB8DB}"/>
              </a:ext>
            </a:extLst>
          </p:cNvPr>
          <p:cNvSpPr/>
          <p:nvPr/>
        </p:nvSpPr>
        <p:spPr>
          <a:xfrm>
            <a:off x="6533222" y="4313354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30D88F-C891-4E4C-A95E-ACE831BAE3A7}"/>
              </a:ext>
            </a:extLst>
          </p:cNvPr>
          <p:cNvCxnSpPr>
            <a:cxnSpLocks/>
            <a:stCxn id="31" idx="6"/>
            <a:endCxn id="68" idx="2"/>
          </p:cNvCxnSpPr>
          <p:nvPr/>
        </p:nvCxnSpPr>
        <p:spPr>
          <a:xfrm>
            <a:off x="2834733" y="3373670"/>
            <a:ext cx="548555" cy="1223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C9BFBAC-10CB-4F95-B01A-D9918C7C13E3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996044" y="4597400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C7E2880-50E1-4BFE-9411-27AE0389D2C6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5046022" y="4597400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FA67687-2531-4170-AB42-042E74D2CF86}"/>
              </a:ext>
            </a:extLst>
          </p:cNvPr>
          <p:cNvCxnSpPr>
            <a:cxnSpLocks/>
            <a:stCxn id="70" idx="6"/>
            <a:endCxn id="71" idx="2"/>
          </p:cNvCxnSpPr>
          <p:nvPr/>
        </p:nvCxnSpPr>
        <p:spPr>
          <a:xfrm>
            <a:off x="6096000" y="4597400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190B9312-2241-408D-869C-D411DCBA2276}"/>
              </a:ext>
            </a:extLst>
          </p:cNvPr>
          <p:cNvSpPr/>
          <p:nvPr/>
        </p:nvSpPr>
        <p:spPr>
          <a:xfrm>
            <a:off x="7583200" y="4313354"/>
            <a:ext cx="612756" cy="5680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9034B79-FEDC-4C32-AAC7-0F4FE859B2DA}"/>
              </a:ext>
            </a:extLst>
          </p:cNvPr>
          <p:cNvCxnSpPr>
            <a:cxnSpLocks/>
            <a:stCxn id="71" idx="6"/>
            <a:endCxn id="76" idx="2"/>
          </p:cNvCxnSpPr>
          <p:nvPr/>
        </p:nvCxnSpPr>
        <p:spPr>
          <a:xfrm>
            <a:off x="7145978" y="4597400"/>
            <a:ext cx="437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E7931CA-45D7-4513-BCC1-F7CEE0581EA7}"/>
              </a:ext>
            </a:extLst>
          </p:cNvPr>
          <p:cNvCxnSpPr>
            <a:cxnSpLocks/>
            <a:stCxn id="76" idx="6"/>
            <a:endCxn id="103" idx="2"/>
          </p:cNvCxnSpPr>
          <p:nvPr/>
        </p:nvCxnSpPr>
        <p:spPr>
          <a:xfrm>
            <a:off x="8195956" y="4597400"/>
            <a:ext cx="554953" cy="5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B77C52-0516-437E-B7AA-2DB086887E1D}"/>
              </a:ext>
            </a:extLst>
          </p:cNvPr>
          <p:cNvGrpSpPr/>
          <p:nvPr/>
        </p:nvGrpSpPr>
        <p:grpSpPr>
          <a:xfrm rot="5400000">
            <a:off x="3550808" y="4064024"/>
            <a:ext cx="277715" cy="56254"/>
            <a:chOff x="4453719" y="2891662"/>
            <a:chExt cx="277715" cy="5625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801529D-576D-4C3D-9B6B-FD5EAC8C5936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321AD9-E89E-4003-AF01-7F8CCA88E3BC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B4843A2-175E-4975-936A-B86227068094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3959F22-D2CC-43EA-8B48-B62452B187C9}"/>
              </a:ext>
            </a:extLst>
          </p:cNvPr>
          <p:cNvGrpSpPr/>
          <p:nvPr/>
        </p:nvGrpSpPr>
        <p:grpSpPr>
          <a:xfrm rot="5400000">
            <a:off x="4600786" y="4064024"/>
            <a:ext cx="277715" cy="56254"/>
            <a:chOff x="4453719" y="2891662"/>
            <a:chExt cx="277715" cy="5625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0CC6934-D785-485A-9984-0CF906C2A6C8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62F2C93-FF34-46F9-832A-3AE709DC19BC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D474EAD-5FEA-473A-B2B4-BCB4678841A3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000EDD7-0387-4BC5-8C17-D489FABBD78C}"/>
              </a:ext>
            </a:extLst>
          </p:cNvPr>
          <p:cNvGrpSpPr/>
          <p:nvPr/>
        </p:nvGrpSpPr>
        <p:grpSpPr>
          <a:xfrm rot="5400000">
            <a:off x="5648720" y="4064024"/>
            <a:ext cx="277715" cy="56254"/>
            <a:chOff x="4453719" y="2891662"/>
            <a:chExt cx="277715" cy="5625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8AEDBBB-749B-488E-B18F-A2FA4C557465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38D3032-2EC4-471E-B33E-C8206BBB7233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01AE056-F4DC-4CD6-A6FA-979BAB0DBC73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D0F52E3-0109-46F7-A92B-2F9B68E6176A}"/>
              </a:ext>
            </a:extLst>
          </p:cNvPr>
          <p:cNvGrpSpPr/>
          <p:nvPr/>
        </p:nvGrpSpPr>
        <p:grpSpPr>
          <a:xfrm rot="5400000">
            <a:off x="6698698" y="4062361"/>
            <a:ext cx="277715" cy="56254"/>
            <a:chOff x="4453719" y="2891662"/>
            <a:chExt cx="277715" cy="5625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E6BC887-0AE0-458B-924F-0D9E38080B68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4258646-4FD1-44EE-9AB2-238A2C6A78E6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550BCC3-219E-4E18-82E1-D70DCF8E77D8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A8881F7-2AAF-4393-A680-3B45C786BEBC}"/>
              </a:ext>
            </a:extLst>
          </p:cNvPr>
          <p:cNvGrpSpPr/>
          <p:nvPr/>
        </p:nvGrpSpPr>
        <p:grpSpPr>
          <a:xfrm rot="5400000">
            <a:off x="7750720" y="4060698"/>
            <a:ext cx="277715" cy="56254"/>
            <a:chOff x="4453719" y="2891662"/>
            <a:chExt cx="277715" cy="56254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4B4C5A1-9B0B-4E11-8F1F-89EF503CCF97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FC6FA39-5870-459D-9CC7-255C54787072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0A9C4BC-937D-4A34-BB63-B501543DEF35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019CE97-44A2-4686-9276-073297629866}"/>
              </a:ext>
            </a:extLst>
          </p:cNvPr>
          <p:cNvGrpSpPr/>
          <p:nvPr/>
        </p:nvGrpSpPr>
        <p:grpSpPr>
          <a:xfrm rot="5400000">
            <a:off x="9424123" y="4060698"/>
            <a:ext cx="277715" cy="56254"/>
            <a:chOff x="4453719" y="2891662"/>
            <a:chExt cx="277715" cy="5625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067AFD9-3ED7-4A72-8F39-8036883C3238}"/>
                </a:ext>
              </a:extLst>
            </p:cNvPr>
            <p:cNvSpPr/>
            <p:nvPr/>
          </p:nvSpPr>
          <p:spPr>
            <a:xfrm>
              <a:off x="4453719" y="2893325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7180B3B-57C7-4B16-B684-39E5EEB625B5}"/>
                </a:ext>
              </a:extLst>
            </p:cNvPr>
            <p:cNvSpPr/>
            <p:nvPr/>
          </p:nvSpPr>
          <p:spPr>
            <a:xfrm>
              <a:off x="4563006" y="2891663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76D37C7-037E-4A05-AC16-1BC559E2C5AF}"/>
                </a:ext>
              </a:extLst>
            </p:cNvPr>
            <p:cNvSpPr/>
            <p:nvPr/>
          </p:nvSpPr>
          <p:spPr>
            <a:xfrm>
              <a:off x="4672293" y="2891662"/>
              <a:ext cx="59141" cy="545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Calibri (Body)"/>
              </a:endParaRPr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E5835A2A-0F36-404B-9088-1BAE4F7AB338}"/>
              </a:ext>
            </a:extLst>
          </p:cNvPr>
          <p:cNvSpPr/>
          <p:nvPr/>
        </p:nvSpPr>
        <p:spPr>
          <a:xfrm>
            <a:off x="8750909" y="4314518"/>
            <a:ext cx="1624144" cy="56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out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49AFE14-D1F7-46ED-8629-EEF4657D074F}"/>
              </a:ext>
            </a:extLst>
          </p:cNvPr>
          <p:cNvSpPr/>
          <p:nvPr/>
        </p:nvSpPr>
        <p:spPr>
          <a:xfrm>
            <a:off x="8750909" y="3299666"/>
            <a:ext cx="1624144" cy="5669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libri (Body)"/>
              </a:rPr>
              <a:t>Copy out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F2CC2E9-94CF-4C84-A8D3-FBD4D380D459}"/>
              </a:ext>
            </a:extLst>
          </p:cNvPr>
          <p:cNvCxnSpPr>
            <a:cxnSpLocks/>
            <a:stCxn id="66" idx="6"/>
            <a:endCxn id="104" idx="2"/>
          </p:cNvCxnSpPr>
          <p:nvPr/>
        </p:nvCxnSpPr>
        <p:spPr>
          <a:xfrm flipV="1">
            <a:off x="8195956" y="3583130"/>
            <a:ext cx="554953" cy="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71459978-1389-415F-B3A9-3B3CC4E61645}"/>
              </a:ext>
            </a:extLst>
          </p:cNvPr>
          <p:cNvSpPr/>
          <p:nvPr/>
        </p:nvSpPr>
        <p:spPr>
          <a:xfrm>
            <a:off x="3323963" y="3229245"/>
            <a:ext cx="4943462" cy="694864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981E0CA-8260-4AFE-81C8-331D60AD7B2A}"/>
              </a:ext>
            </a:extLst>
          </p:cNvPr>
          <p:cNvGrpSpPr/>
          <p:nvPr/>
        </p:nvGrpSpPr>
        <p:grpSpPr>
          <a:xfrm>
            <a:off x="3224809" y="3083193"/>
            <a:ext cx="162850" cy="2097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B1572CDE-AE80-4E31-863E-863F79342460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24" name="Block Arc 123">
              <a:extLst>
                <a:ext uri="{FF2B5EF4-FFF2-40B4-BE49-F238E27FC236}">
                  <a16:creationId xmlns:a16="http://schemas.microsoft.com/office/drawing/2014/main" id="{A1349330-1E04-4CBE-98D3-6A30B9AE3632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30576205-B278-4DBF-9970-836FA08C3410}"/>
              </a:ext>
            </a:extLst>
          </p:cNvPr>
          <p:cNvSpPr/>
          <p:nvPr/>
        </p:nvSpPr>
        <p:spPr>
          <a:xfrm>
            <a:off x="1271584" y="2976383"/>
            <a:ext cx="1617860" cy="794574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40B679E-AF7F-4CA0-B232-0DDE86B81E63}"/>
              </a:ext>
            </a:extLst>
          </p:cNvPr>
          <p:cNvGrpSpPr/>
          <p:nvPr/>
        </p:nvGrpSpPr>
        <p:grpSpPr>
          <a:xfrm>
            <a:off x="1195972" y="2857383"/>
            <a:ext cx="162850" cy="2097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B873BE9B-BFBB-449C-8100-6C8DBFC0B1A4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37" name="Block Arc 136">
              <a:extLst>
                <a:ext uri="{FF2B5EF4-FFF2-40B4-BE49-F238E27FC236}">
                  <a16:creationId xmlns:a16="http://schemas.microsoft.com/office/drawing/2014/main" id="{DA79D7A3-9BC8-4E14-BA3C-6ED9433FBAA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5C3C3DC7-B6EC-4FFC-8E17-CC270393CD3D}"/>
              </a:ext>
            </a:extLst>
          </p:cNvPr>
          <p:cNvSpPr/>
          <p:nvPr/>
        </p:nvSpPr>
        <p:spPr>
          <a:xfrm>
            <a:off x="8703403" y="2584426"/>
            <a:ext cx="1755682" cy="2330674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4D8EBC7-95FA-4FEF-A8BD-24EA8562195F}"/>
              </a:ext>
            </a:extLst>
          </p:cNvPr>
          <p:cNvGrpSpPr/>
          <p:nvPr/>
        </p:nvGrpSpPr>
        <p:grpSpPr>
          <a:xfrm>
            <a:off x="8621978" y="2449489"/>
            <a:ext cx="162850" cy="2097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38F7CDF6-49E5-4F86-9761-FD51C4639640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45" name="Block Arc 144">
              <a:extLst>
                <a:ext uri="{FF2B5EF4-FFF2-40B4-BE49-F238E27FC236}">
                  <a16:creationId xmlns:a16="http://schemas.microsoft.com/office/drawing/2014/main" id="{8DBFB16A-02CB-4ADF-8DB0-18AA5E59BF29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F97207BC-B73B-4FFF-BDBF-689C9B1B5887}"/>
              </a:ext>
            </a:extLst>
          </p:cNvPr>
          <p:cNvSpPr/>
          <p:nvPr/>
        </p:nvSpPr>
        <p:spPr>
          <a:xfrm>
            <a:off x="4371540" y="2595106"/>
            <a:ext cx="3895885" cy="694864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B6054D8-6B06-459E-82DC-B17ECFA59C10}"/>
              </a:ext>
            </a:extLst>
          </p:cNvPr>
          <p:cNvGrpSpPr/>
          <p:nvPr/>
        </p:nvGrpSpPr>
        <p:grpSpPr>
          <a:xfrm>
            <a:off x="4272387" y="2449054"/>
            <a:ext cx="162850" cy="2097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01B3C820-A4C6-45C4-8A98-42A30AD229A4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59" name="Block Arc 158">
              <a:extLst>
                <a:ext uri="{FF2B5EF4-FFF2-40B4-BE49-F238E27FC236}">
                  <a16:creationId xmlns:a16="http://schemas.microsoft.com/office/drawing/2014/main" id="{44D75E50-2C07-4BF7-B0B0-C29262710B13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058120A-9291-4C52-8303-A503A41C6E03}"/>
              </a:ext>
            </a:extLst>
          </p:cNvPr>
          <p:cNvSpPr/>
          <p:nvPr/>
        </p:nvSpPr>
        <p:spPr>
          <a:xfrm>
            <a:off x="3314356" y="4256659"/>
            <a:ext cx="4948196" cy="694864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3BCC3-E346-415D-AD16-8B005207CD42}"/>
              </a:ext>
            </a:extLst>
          </p:cNvPr>
          <p:cNvGrpSpPr/>
          <p:nvPr/>
        </p:nvGrpSpPr>
        <p:grpSpPr>
          <a:xfrm>
            <a:off x="3215202" y="4110607"/>
            <a:ext cx="162850" cy="2097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184" name="Rectangle: Rounded Corners 183">
              <a:extLst>
                <a:ext uri="{FF2B5EF4-FFF2-40B4-BE49-F238E27FC236}">
                  <a16:creationId xmlns:a16="http://schemas.microsoft.com/office/drawing/2014/main" id="{F86BAC7E-3318-4369-8E60-2F0C5A3F16F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185" name="Block Arc 184">
              <a:extLst>
                <a:ext uri="{FF2B5EF4-FFF2-40B4-BE49-F238E27FC236}">
                  <a16:creationId xmlns:a16="http://schemas.microsoft.com/office/drawing/2014/main" id="{736A6E55-D819-4132-8CB4-109B4BB16143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5F89FC4-3BD7-482A-B4A9-CEAD1ED7F1DD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56C45C8-ACF7-44EA-9332-9FF3BC99F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E4FA8E1-1154-466F-A996-187E9A18F695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88F1FF0E-240D-4CD8-BA2D-242A45753A44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FC832EBD-6E7E-42C0-89F0-377B5030DD87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028DB4FC-39B8-45F6-9990-CA21472C7942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4B259114-A7C2-4FF9-A964-CD9D9E819C85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BE8B977-3603-48AE-B0EA-8528AEE3A177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B4F20D2F-A501-4E0F-99A5-0D84B7925FCC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78945EA-3A92-4AFD-9DF4-1010F2F89E4D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16AC308-08E3-4D48-913D-B849D5BBF766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E492AFB-0C82-4781-91CE-26A0422D204E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0923B42-0FD5-4C14-8BC3-5A965275F812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8491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F780-2138-4835-9918-DAE37BC7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72F0-67B7-4372-B4F1-5C796E2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look deeper at the Turtle Detection algorithm: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7425C-8567-437B-8950-44F8EA1C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8</a:t>
            </a:fld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86F0CAF-582F-43CE-B1E7-4E289A44B4F4}"/>
              </a:ext>
            </a:extLst>
          </p:cNvPr>
          <p:cNvSpPr txBox="1">
            <a:spLocks/>
          </p:cNvSpPr>
          <p:nvPr/>
        </p:nvSpPr>
        <p:spPr>
          <a:xfrm>
            <a:off x="7148217" y="607166"/>
            <a:ext cx="4987919" cy="113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Taking One for the Team: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Trading </a:t>
            </a:r>
            <a:r>
              <a:rPr lang="en-US" sz="2000" u="sng" dirty="0">
                <a:solidFill>
                  <a:srgbClr val="2D538F"/>
                </a:solidFill>
              </a:rPr>
              <a:t>Overhead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and Blocking for Optimal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Critical-Section Granularity with a Shared GPU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E1CDBB8-0E11-4B4D-8ACC-CDC4FC13B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94515"/>
              </p:ext>
            </p:extLst>
          </p:nvPr>
        </p:nvGraphicFramePr>
        <p:xfrm>
          <a:off x="5822806" y="3479695"/>
          <a:ext cx="57016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661">
                  <a:extLst>
                    <a:ext uri="{9D8B030D-6E8A-4147-A177-3AD203B41FA5}">
                      <a16:colId xmlns:a16="http://schemas.microsoft.com/office/drawing/2014/main" val="558209469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45441720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151934727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814366413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275840022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317175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Grouping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18371"/>
                  </a:ext>
                </a:extLst>
              </a:tr>
            </a:tbl>
          </a:graphicData>
        </a:graphic>
      </p:graphicFrame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7086D0B-69E8-4E9A-9E0B-20FB4C349CDF}"/>
              </a:ext>
            </a:extLst>
          </p:cNvPr>
          <p:cNvGrpSpPr/>
          <p:nvPr/>
        </p:nvGrpSpPr>
        <p:grpSpPr>
          <a:xfrm>
            <a:off x="1358822" y="3055612"/>
            <a:ext cx="3519047" cy="870170"/>
            <a:chOff x="1358822" y="2651963"/>
            <a:chExt cx="9016232" cy="2229483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046695A-5B26-4F96-90B0-AE716D941856}"/>
                </a:ext>
              </a:extLst>
            </p:cNvPr>
            <p:cNvSpPr/>
            <p:nvPr/>
          </p:nvSpPr>
          <p:spPr>
            <a:xfrm>
              <a:off x="1358822" y="3089624"/>
              <a:ext cx="1475911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in</a:t>
              </a: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0B936EBC-E279-4B9B-89FF-D8FD71AD73B3}"/>
                </a:ext>
              </a:extLst>
            </p:cNvPr>
            <p:cNvSpPr/>
            <p:nvPr/>
          </p:nvSpPr>
          <p:spPr>
            <a:xfrm>
              <a:off x="8750910" y="2653127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5A06DC2F-31E3-42BC-8130-5CFBA1FED891}"/>
                </a:ext>
              </a:extLst>
            </p:cNvPr>
            <p:cNvSpPr/>
            <p:nvPr/>
          </p:nvSpPr>
          <p:spPr>
            <a:xfrm>
              <a:off x="4436824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1C69034-CA05-477E-B745-B6D2B2B6D43D}"/>
                </a:ext>
              </a:extLst>
            </p:cNvPr>
            <p:cNvSpPr/>
            <p:nvPr/>
          </p:nvSpPr>
          <p:spPr>
            <a:xfrm>
              <a:off x="5486802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935B07C-CB3F-4825-97CF-2A6765AE10A9}"/>
                </a:ext>
              </a:extLst>
            </p:cNvPr>
            <p:cNvSpPr/>
            <p:nvPr/>
          </p:nvSpPr>
          <p:spPr>
            <a:xfrm>
              <a:off x="6536780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0655D454-FCB7-4C25-A3C1-9D3EC097A677}"/>
                </a:ext>
              </a:extLst>
            </p:cNvPr>
            <p:cNvCxnSpPr>
              <a:cxnSpLocks/>
              <a:stCxn id="195" idx="6"/>
              <a:endCxn id="197" idx="2"/>
            </p:cNvCxnSpPr>
            <p:nvPr/>
          </p:nvCxnSpPr>
          <p:spPr>
            <a:xfrm flipV="1">
              <a:off x="2834733" y="2936009"/>
              <a:ext cx="1602091" cy="437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57D6141F-7104-4E99-A16D-081C45A4615B}"/>
                </a:ext>
              </a:extLst>
            </p:cNvPr>
            <p:cNvCxnSpPr>
              <a:cxnSpLocks/>
              <a:stCxn id="197" idx="6"/>
              <a:endCxn id="198" idx="2"/>
            </p:cNvCxnSpPr>
            <p:nvPr/>
          </p:nvCxnSpPr>
          <p:spPr>
            <a:xfrm>
              <a:off x="5049580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22A4B84-8812-491E-8AF4-5E39DDA0CDAB}"/>
                </a:ext>
              </a:extLst>
            </p:cNvPr>
            <p:cNvCxnSpPr>
              <a:cxnSpLocks/>
              <a:stCxn id="198" idx="6"/>
              <a:endCxn id="199" idx="2"/>
            </p:cNvCxnSpPr>
            <p:nvPr/>
          </p:nvCxnSpPr>
          <p:spPr>
            <a:xfrm>
              <a:off x="6099558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B92811DB-A9FE-4F1E-B746-BA03D9404D84}"/>
                </a:ext>
              </a:extLst>
            </p:cNvPr>
            <p:cNvSpPr/>
            <p:nvPr/>
          </p:nvSpPr>
          <p:spPr>
            <a:xfrm>
              <a:off x="7586758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7522683F-9DAB-4E85-80C3-6AD22DABDD77}"/>
                </a:ext>
              </a:extLst>
            </p:cNvPr>
            <p:cNvCxnSpPr>
              <a:cxnSpLocks/>
              <a:stCxn id="199" idx="6"/>
              <a:endCxn id="203" idx="2"/>
            </p:cNvCxnSpPr>
            <p:nvPr/>
          </p:nvCxnSpPr>
          <p:spPr>
            <a:xfrm>
              <a:off x="7149536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571894F5-A55D-4BB7-BB14-E7A856FDED0D}"/>
                </a:ext>
              </a:extLst>
            </p:cNvPr>
            <p:cNvCxnSpPr>
              <a:cxnSpLocks/>
              <a:stCxn id="203" idx="6"/>
              <a:endCxn id="196" idx="2"/>
            </p:cNvCxnSpPr>
            <p:nvPr/>
          </p:nvCxnSpPr>
          <p:spPr>
            <a:xfrm>
              <a:off x="8199514" y="2936009"/>
              <a:ext cx="551396" cy="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896E8DCD-83EE-4768-B4C4-8258D83B8320}"/>
                </a:ext>
              </a:extLst>
            </p:cNvPr>
            <p:cNvSpPr/>
            <p:nvPr/>
          </p:nvSpPr>
          <p:spPr>
            <a:xfrm>
              <a:off x="3383288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A</a:t>
              </a: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22AD7C81-E178-45B9-96C1-D49C77FFB625}"/>
                </a:ext>
              </a:extLst>
            </p:cNvPr>
            <p:cNvSpPr/>
            <p:nvPr/>
          </p:nvSpPr>
          <p:spPr>
            <a:xfrm>
              <a:off x="4433266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3AC2A46B-93B8-46B9-9676-692782CE5C5E}"/>
                </a:ext>
              </a:extLst>
            </p:cNvPr>
            <p:cNvSpPr/>
            <p:nvPr/>
          </p:nvSpPr>
          <p:spPr>
            <a:xfrm>
              <a:off x="5483244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0FF7E8B-F856-4C17-A486-2FAF8DFC56BF}"/>
                </a:ext>
              </a:extLst>
            </p:cNvPr>
            <p:cNvSpPr/>
            <p:nvPr/>
          </p:nvSpPr>
          <p:spPr>
            <a:xfrm>
              <a:off x="6533222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4EC19A0F-6191-4BCA-BBA6-E686EB994197}"/>
                </a:ext>
              </a:extLst>
            </p:cNvPr>
            <p:cNvCxnSpPr>
              <a:cxnSpLocks/>
              <a:stCxn id="195" idx="6"/>
              <a:endCxn id="206" idx="2"/>
            </p:cNvCxnSpPr>
            <p:nvPr/>
          </p:nvCxnSpPr>
          <p:spPr>
            <a:xfrm>
              <a:off x="2834733" y="3373670"/>
              <a:ext cx="548555" cy="2102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A7C84DE9-C62C-49AF-A662-2A5746E74BE6}"/>
                </a:ext>
              </a:extLst>
            </p:cNvPr>
            <p:cNvCxnSpPr>
              <a:cxnSpLocks/>
              <a:stCxn id="206" idx="6"/>
              <a:endCxn id="207" idx="2"/>
            </p:cNvCxnSpPr>
            <p:nvPr/>
          </p:nvCxnSpPr>
          <p:spPr>
            <a:xfrm>
              <a:off x="3996044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6F7FDA7A-6308-4BEF-B0F4-9AAC932B310D}"/>
                </a:ext>
              </a:extLst>
            </p:cNvPr>
            <p:cNvCxnSpPr>
              <a:cxnSpLocks/>
              <a:stCxn id="207" idx="6"/>
              <a:endCxn id="208" idx="2"/>
            </p:cNvCxnSpPr>
            <p:nvPr/>
          </p:nvCxnSpPr>
          <p:spPr>
            <a:xfrm>
              <a:off x="5046022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9C91EF2F-5474-4C79-A356-9F46C4F57469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>
              <a:off x="6096000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02EC702-CE60-4727-9693-E885049AB478}"/>
                </a:ext>
              </a:extLst>
            </p:cNvPr>
            <p:cNvSpPr/>
            <p:nvPr/>
          </p:nvSpPr>
          <p:spPr>
            <a:xfrm>
              <a:off x="7583200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19DCA1D8-F736-4F98-AD5F-A2CC29EDAC52}"/>
                </a:ext>
              </a:extLst>
            </p:cNvPr>
            <p:cNvCxnSpPr>
              <a:cxnSpLocks/>
              <a:stCxn id="209" idx="6"/>
              <a:endCxn id="214" idx="2"/>
            </p:cNvCxnSpPr>
            <p:nvPr/>
          </p:nvCxnSpPr>
          <p:spPr>
            <a:xfrm>
              <a:off x="7145978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86E22B6-F4FD-44E4-A3FE-13AC7E1F72B0}"/>
                </a:ext>
              </a:extLst>
            </p:cNvPr>
            <p:cNvSpPr/>
            <p:nvPr/>
          </p:nvSpPr>
          <p:spPr>
            <a:xfrm>
              <a:off x="3383288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A</a:t>
              </a: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5EFC26E-FE6C-4A2B-865B-1459F42A9B07}"/>
                </a:ext>
              </a:extLst>
            </p:cNvPr>
            <p:cNvSpPr/>
            <p:nvPr/>
          </p:nvSpPr>
          <p:spPr>
            <a:xfrm>
              <a:off x="4433266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C0501AD-DAB4-4558-9844-6312F28C2B43}"/>
                </a:ext>
              </a:extLst>
            </p:cNvPr>
            <p:cNvSpPr/>
            <p:nvPr/>
          </p:nvSpPr>
          <p:spPr>
            <a:xfrm>
              <a:off x="5483244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F9B0AE85-23F5-4815-AFD9-F1F300B5ECF8}"/>
                </a:ext>
              </a:extLst>
            </p:cNvPr>
            <p:cNvSpPr/>
            <p:nvPr/>
          </p:nvSpPr>
          <p:spPr>
            <a:xfrm>
              <a:off x="6533222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3386737B-FDEE-44C3-954A-1069D601EF4F}"/>
                </a:ext>
              </a:extLst>
            </p:cNvPr>
            <p:cNvCxnSpPr>
              <a:cxnSpLocks/>
              <a:stCxn id="195" idx="6"/>
              <a:endCxn id="216" idx="2"/>
            </p:cNvCxnSpPr>
            <p:nvPr/>
          </p:nvCxnSpPr>
          <p:spPr>
            <a:xfrm>
              <a:off x="2834733" y="3373670"/>
              <a:ext cx="548555" cy="12237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E2625240-F456-4C6C-8F6E-2616433CC273}"/>
                </a:ext>
              </a:extLst>
            </p:cNvPr>
            <p:cNvCxnSpPr>
              <a:cxnSpLocks/>
              <a:stCxn id="216" idx="6"/>
              <a:endCxn id="217" idx="2"/>
            </p:cNvCxnSpPr>
            <p:nvPr/>
          </p:nvCxnSpPr>
          <p:spPr>
            <a:xfrm>
              <a:off x="3996044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AFC1211B-91FD-4AD1-AC3E-9DFBDDE8356A}"/>
                </a:ext>
              </a:extLst>
            </p:cNvPr>
            <p:cNvCxnSpPr>
              <a:cxnSpLocks/>
              <a:stCxn id="217" idx="6"/>
              <a:endCxn id="218" idx="2"/>
            </p:cNvCxnSpPr>
            <p:nvPr/>
          </p:nvCxnSpPr>
          <p:spPr>
            <a:xfrm>
              <a:off x="5046022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37DAADA6-189B-4212-9E4A-F017A740088B}"/>
                </a:ext>
              </a:extLst>
            </p:cNvPr>
            <p:cNvCxnSpPr>
              <a:cxnSpLocks/>
              <a:stCxn id="218" idx="6"/>
              <a:endCxn id="219" idx="2"/>
            </p:cNvCxnSpPr>
            <p:nvPr/>
          </p:nvCxnSpPr>
          <p:spPr>
            <a:xfrm>
              <a:off x="6096000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8B602CE-D97B-4DC7-B4D4-7E3B5CD473A7}"/>
                </a:ext>
              </a:extLst>
            </p:cNvPr>
            <p:cNvSpPr/>
            <p:nvPr/>
          </p:nvSpPr>
          <p:spPr>
            <a:xfrm>
              <a:off x="7583200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93BF168A-D83C-44A0-BD85-C724D48D4925}"/>
                </a:ext>
              </a:extLst>
            </p:cNvPr>
            <p:cNvCxnSpPr>
              <a:cxnSpLocks/>
              <a:stCxn id="219" idx="6"/>
              <a:endCxn id="224" idx="2"/>
            </p:cNvCxnSpPr>
            <p:nvPr/>
          </p:nvCxnSpPr>
          <p:spPr>
            <a:xfrm>
              <a:off x="7145978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C7CED92F-A41B-4415-8F0F-F7650DAD14CB}"/>
                </a:ext>
              </a:extLst>
            </p:cNvPr>
            <p:cNvCxnSpPr>
              <a:cxnSpLocks/>
              <a:stCxn id="224" idx="6"/>
              <a:endCxn id="233" idx="2"/>
            </p:cNvCxnSpPr>
            <p:nvPr/>
          </p:nvCxnSpPr>
          <p:spPr>
            <a:xfrm>
              <a:off x="8195956" y="4597400"/>
              <a:ext cx="554953" cy="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C610F5C-2712-4A52-BCCC-892C870A4916}"/>
                </a:ext>
              </a:extLst>
            </p:cNvPr>
            <p:cNvGrpSpPr/>
            <p:nvPr/>
          </p:nvGrpSpPr>
          <p:grpSpPr>
            <a:xfrm rot="5400000">
              <a:off x="3550808" y="4064024"/>
              <a:ext cx="277715" cy="56254"/>
              <a:chOff x="4453719" y="2891662"/>
              <a:chExt cx="277715" cy="56254"/>
            </a:xfrm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7AA24682-FB2D-417C-88FF-BE63CFD395CD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314C272F-396D-4327-B36B-574D39045F78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CFAE7245-65E0-4782-A2FE-EC97F54D0187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D3262BE-8B40-4B83-9155-37127A1A1637}"/>
                </a:ext>
              </a:extLst>
            </p:cNvPr>
            <p:cNvGrpSpPr/>
            <p:nvPr/>
          </p:nvGrpSpPr>
          <p:grpSpPr>
            <a:xfrm rot="5400000">
              <a:off x="4600786" y="4064024"/>
              <a:ext cx="277715" cy="56254"/>
              <a:chOff x="4453719" y="2891662"/>
              <a:chExt cx="277715" cy="56254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8F2CD69E-07AE-46E6-A8DB-92CDE5917E30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5F192DAB-6BCA-4F71-8020-5DFFBCE62BBC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09BD6AE8-35E8-4B16-8913-57A131223B77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29C2071A-C79F-4CEA-B34F-81CD8FC7399F}"/>
                </a:ext>
              </a:extLst>
            </p:cNvPr>
            <p:cNvGrpSpPr/>
            <p:nvPr/>
          </p:nvGrpSpPr>
          <p:grpSpPr>
            <a:xfrm rot="5400000">
              <a:off x="5648720" y="4064024"/>
              <a:ext cx="277715" cy="56254"/>
              <a:chOff x="4453719" y="2891662"/>
              <a:chExt cx="277715" cy="56254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C4D0A9ED-60C1-4D48-B045-2AC25B597AD7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00FB016E-E37F-41BB-9ADB-E27593E3355F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035CD4E-61D4-4766-996D-67926F1F2F8C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4A19B28A-719A-45EB-B23A-CAE22C88065D}"/>
                </a:ext>
              </a:extLst>
            </p:cNvPr>
            <p:cNvGrpSpPr/>
            <p:nvPr/>
          </p:nvGrpSpPr>
          <p:grpSpPr>
            <a:xfrm rot="5400000">
              <a:off x="6698698" y="4062361"/>
              <a:ext cx="277715" cy="56254"/>
              <a:chOff x="4453719" y="2891662"/>
              <a:chExt cx="277715" cy="56254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55105BDE-675A-4A70-BBB3-ABE2B0081B6B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36B23319-0205-4367-944A-A075BEDB056F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28E31C87-D116-4255-BBF5-1A73C3A066E5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0AE0D52D-5789-4C04-8C74-5BCE5DDE9DF9}"/>
                </a:ext>
              </a:extLst>
            </p:cNvPr>
            <p:cNvGrpSpPr/>
            <p:nvPr/>
          </p:nvGrpSpPr>
          <p:grpSpPr>
            <a:xfrm rot="5400000">
              <a:off x="7750720" y="4060698"/>
              <a:ext cx="277715" cy="56254"/>
              <a:chOff x="4453719" y="2891662"/>
              <a:chExt cx="277715" cy="56254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E0E11681-83DD-4C6A-8D19-FD41F19EE8DD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8BA79A0E-449F-43F6-8E50-5B986BFAB8D0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B747AD5E-1ECB-488A-9635-090BB138D231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19CE01BF-E73A-4285-AA4B-7BD0E92B6CB0}"/>
                </a:ext>
              </a:extLst>
            </p:cNvPr>
            <p:cNvGrpSpPr/>
            <p:nvPr/>
          </p:nvGrpSpPr>
          <p:grpSpPr>
            <a:xfrm rot="5400000">
              <a:off x="9424123" y="4060698"/>
              <a:ext cx="277715" cy="56254"/>
              <a:chOff x="4453719" y="2891662"/>
              <a:chExt cx="277715" cy="56254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99AD09F7-E725-42C3-8BD1-5486A4C4B585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96E14095-4D7C-4CEF-9327-B80EAE9202C9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B53A95F7-F3C0-4313-914F-C8D00793ED74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DCA9C58A-7528-49E9-9CC0-7550634D3F34}"/>
                </a:ext>
              </a:extLst>
            </p:cNvPr>
            <p:cNvSpPr/>
            <p:nvPr/>
          </p:nvSpPr>
          <p:spPr>
            <a:xfrm>
              <a:off x="8750909" y="4314518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DA381725-3E97-42A3-B974-1860046D9DD5}"/>
                </a:ext>
              </a:extLst>
            </p:cNvPr>
            <p:cNvSpPr/>
            <p:nvPr/>
          </p:nvSpPr>
          <p:spPr>
            <a:xfrm>
              <a:off x="8750909" y="3299666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3F1710BC-0886-4503-BDA4-FFAE86A923EE}"/>
                </a:ext>
              </a:extLst>
            </p:cNvPr>
            <p:cNvCxnSpPr>
              <a:cxnSpLocks/>
              <a:stCxn id="214" idx="6"/>
              <a:endCxn id="234" idx="2"/>
            </p:cNvCxnSpPr>
            <p:nvPr/>
          </p:nvCxnSpPr>
          <p:spPr>
            <a:xfrm flipV="1">
              <a:off x="8195956" y="3583130"/>
              <a:ext cx="554953" cy="7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F486C90E-2258-49F3-B0C2-41550957208E}"/>
                  </a:ext>
                </a:extLst>
              </p:cNvPr>
              <p:cNvSpPr txBox="1"/>
              <p:nvPr/>
            </p:nvSpPr>
            <p:spPr>
              <a:xfrm>
                <a:off x="6232613" y="3108356"/>
                <a:ext cx="4943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Execution times, measured on the CPU (in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s)</a:t>
                </a:r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F486C90E-2258-49F3-B0C2-415509572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613" y="3108356"/>
                <a:ext cx="4943918" cy="400110"/>
              </a:xfrm>
              <a:prstGeom prst="rect">
                <a:avLst/>
              </a:prstGeom>
              <a:blipFill>
                <a:blip r:embed="rId2"/>
                <a:stretch>
                  <a:fillRect l="-1233" t="-9091" r="-37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A77B3EB-435F-4306-AF51-F859DDA92A6A}"/>
              </a:ext>
            </a:extLst>
          </p:cNvPr>
          <p:cNvGrpSpPr/>
          <p:nvPr/>
        </p:nvGrpSpPr>
        <p:grpSpPr>
          <a:xfrm>
            <a:off x="1277879" y="2941472"/>
            <a:ext cx="3647205" cy="1042101"/>
            <a:chOff x="1195972" y="2448563"/>
            <a:chExt cx="9263113" cy="2502960"/>
          </a:xfrm>
        </p:grpSpPr>
        <p:sp>
          <p:nvSpPr>
            <p:cNvPr id="255" name="Rectangle: Rounded Corners 254">
              <a:extLst>
                <a:ext uri="{FF2B5EF4-FFF2-40B4-BE49-F238E27FC236}">
                  <a16:creationId xmlns:a16="http://schemas.microsoft.com/office/drawing/2014/main" id="{E7F5E2D0-3027-4C06-97BF-390211F6A701}"/>
                </a:ext>
              </a:extLst>
            </p:cNvPr>
            <p:cNvSpPr/>
            <p:nvPr/>
          </p:nvSpPr>
          <p:spPr>
            <a:xfrm>
              <a:off x="7542798" y="322973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4E6E4394-9E40-4E2E-B2DC-68BB784D45A4}"/>
                </a:ext>
              </a:extLst>
            </p:cNvPr>
            <p:cNvGrpSpPr/>
            <p:nvPr/>
          </p:nvGrpSpPr>
          <p:grpSpPr>
            <a:xfrm>
              <a:off x="7443644" y="308368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id="{C29E9F74-BA86-42D8-B57B-4F5A21DB1E88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58" name="Block Arc 257">
                <a:extLst>
                  <a:ext uri="{FF2B5EF4-FFF2-40B4-BE49-F238E27FC236}">
                    <a16:creationId xmlns:a16="http://schemas.microsoft.com/office/drawing/2014/main" id="{A6A60C1B-D2BC-40D9-BA19-9A40B67ECF9C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C2B1ACF5-A2C0-472E-A2E3-72875E107927}"/>
                </a:ext>
              </a:extLst>
            </p:cNvPr>
            <p:cNvSpPr/>
            <p:nvPr/>
          </p:nvSpPr>
          <p:spPr>
            <a:xfrm>
              <a:off x="4371541" y="322973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F3D11BBA-EC18-45E1-804A-1B6C27964ADA}"/>
                </a:ext>
              </a:extLst>
            </p:cNvPr>
            <p:cNvSpPr/>
            <p:nvPr/>
          </p:nvSpPr>
          <p:spPr>
            <a:xfrm>
              <a:off x="5434729" y="322924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EC4687A0-61B1-45D1-B8C7-409C6EAA84A9}"/>
                </a:ext>
              </a:extLst>
            </p:cNvPr>
            <p:cNvSpPr/>
            <p:nvPr/>
          </p:nvSpPr>
          <p:spPr>
            <a:xfrm>
              <a:off x="6471381" y="322924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DC3B8868-D45E-43E2-8634-0C97865DBBBA}"/>
                </a:ext>
              </a:extLst>
            </p:cNvPr>
            <p:cNvSpPr/>
            <p:nvPr/>
          </p:nvSpPr>
          <p:spPr>
            <a:xfrm>
              <a:off x="3323963" y="322924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0E93313-B8CF-4D34-BCD2-88CE948EB33C}"/>
                </a:ext>
              </a:extLst>
            </p:cNvPr>
            <p:cNvGrpSpPr/>
            <p:nvPr/>
          </p:nvGrpSpPr>
          <p:grpSpPr>
            <a:xfrm>
              <a:off x="3224809" y="308319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64" name="Rectangle: Rounded Corners 263">
                <a:extLst>
                  <a:ext uri="{FF2B5EF4-FFF2-40B4-BE49-F238E27FC236}">
                    <a16:creationId xmlns:a16="http://schemas.microsoft.com/office/drawing/2014/main" id="{98F09FC7-1DC8-4913-801E-D71D6C4A653D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65" name="Block Arc 264">
                <a:extLst>
                  <a:ext uri="{FF2B5EF4-FFF2-40B4-BE49-F238E27FC236}">
                    <a16:creationId xmlns:a16="http://schemas.microsoft.com/office/drawing/2014/main" id="{70133658-9CA6-4CE8-9DA2-EEB2045F07AB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02CA621A-DCD4-4A8E-B008-6E10EAE59DAC}"/>
                </a:ext>
              </a:extLst>
            </p:cNvPr>
            <p:cNvGrpSpPr/>
            <p:nvPr/>
          </p:nvGrpSpPr>
          <p:grpSpPr>
            <a:xfrm>
              <a:off x="4272387" y="308368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67" name="Rectangle: Rounded Corners 266">
                <a:extLst>
                  <a:ext uri="{FF2B5EF4-FFF2-40B4-BE49-F238E27FC236}">
                    <a16:creationId xmlns:a16="http://schemas.microsoft.com/office/drawing/2014/main" id="{6986E623-33EB-4991-8819-1C33BA219338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68" name="Block Arc 267">
                <a:extLst>
                  <a:ext uri="{FF2B5EF4-FFF2-40B4-BE49-F238E27FC236}">
                    <a16:creationId xmlns:a16="http://schemas.microsoft.com/office/drawing/2014/main" id="{1A05210E-24AE-428F-8445-F846B49CB56F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9FB7A788-5253-4C48-B37B-50D2FA1F109C}"/>
                </a:ext>
              </a:extLst>
            </p:cNvPr>
            <p:cNvGrpSpPr/>
            <p:nvPr/>
          </p:nvGrpSpPr>
          <p:grpSpPr>
            <a:xfrm>
              <a:off x="5335575" y="308319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70" name="Rectangle: Rounded Corners 269">
                <a:extLst>
                  <a:ext uri="{FF2B5EF4-FFF2-40B4-BE49-F238E27FC236}">
                    <a16:creationId xmlns:a16="http://schemas.microsoft.com/office/drawing/2014/main" id="{0784FD1E-D62A-4A2C-8EF6-D95E832B7ADA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71" name="Block Arc 270">
                <a:extLst>
                  <a:ext uri="{FF2B5EF4-FFF2-40B4-BE49-F238E27FC236}">
                    <a16:creationId xmlns:a16="http://schemas.microsoft.com/office/drawing/2014/main" id="{E3D5A617-CFCB-4AD0-819B-000843F237A5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706A49D-6910-4B22-A050-C9DC64D04CEF}"/>
                </a:ext>
              </a:extLst>
            </p:cNvPr>
            <p:cNvGrpSpPr/>
            <p:nvPr/>
          </p:nvGrpSpPr>
          <p:grpSpPr>
            <a:xfrm>
              <a:off x="6372227" y="308319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2AD01BE7-2A3D-4CB3-BE2D-A40C8A5D20ED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74" name="Block Arc 273">
                <a:extLst>
                  <a:ext uri="{FF2B5EF4-FFF2-40B4-BE49-F238E27FC236}">
                    <a16:creationId xmlns:a16="http://schemas.microsoft.com/office/drawing/2014/main" id="{DDC70B9F-E9CA-4063-85BF-D5F0079DB43D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F21C7DC5-2F98-4E17-BD0A-6EED1B967486}"/>
                </a:ext>
              </a:extLst>
            </p:cNvPr>
            <p:cNvSpPr/>
            <p:nvPr/>
          </p:nvSpPr>
          <p:spPr>
            <a:xfrm>
              <a:off x="1271584" y="2976383"/>
              <a:ext cx="1617860" cy="79457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700F7392-456F-42D1-8568-2F84DD956187}"/>
                </a:ext>
              </a:extLst>
            </p:cNvPr>
            <p:cNvGrpSpPr/>
            <p:nvPr/>
          </p:nvGrpSpPr>
          <p:grpSpPr>
            <a:xfrm>
              <a:off x="1195972" y="285738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77" name="Rectangle: Rounded Corners 276">
                <a:extLst>
                  <a:ext uri="{FF2B5EF4-FFF2-40B4-BE49-F238E27FC236}">
                    <a16:creationId xmlns:a16="http://schemas.microsoft.com/office/drawing/2014/main" id="{DAE958B4-A5B8-4CC4-A9E5-8B945C5E519A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78" name="Block Arc 277">
                <a:extLst>
                  <a:ext uri="{FF2B5EF4-FFF2-40B4-BE49-F238E27FC236}">
                    <a16:creationId xmlns:a16="http://schemas.microsoft.com/office/drawing/2014/main" id="{3B49F5DF-F295-44C4-AA8D-277C3E820B2F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79" name="Rectangle: Rounded Corners 278">
              <a:extLst>
                <a:ext uri="{FF2B5EF4-FFF2-40B4-BE49-F238E27FC236}">
                  <a16:creationId xmlns:a16="http://schemas.microsoft.com/office/drawing/2014/main" id="{A4A4BFBC-AC18-44DC-8505-3BD1E88BC2B8}"/>
                </a:ext>
              </a:extLst>
            </p:cNvPr>
            <p:cNvSpPr/>
            <p:nvPr/>
          </p:nvSpPr>
          <p:spPr>
            <a:xfrm>
              <a:off x="8683718" y="3252838"/>
              <a:ext cx="1755682" cy="664498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D8890AEA-B198-485D-AE9A-FBC8DDD17687}"/>
                </a:ext>
              </a:extLst>
            </p:cNvPr>
            <p:cNvGrpSpPr/>
            <p:nvPr/>
          </p:nvGrpSpPr>
          <p:grpSpPr>
            <a:xfrm>
              <a:off x="8602293" y="3117901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81" name="Rectangle: Rounded Corners 280">
                <a:extLst>
                  <a:ext uri="{FF2B5EF4-FFF2-40B4-BE49-F238E27FC236}">
                    <a16:creationId xmlns:a16="http://schemas.microsoft.com/office/drawing/2014/main" id="{A2812630-1F69-462F-B231-7FC7F7F88CC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82" name="Block Arc 281">
                <a:extLst>
                  <a:ext uri="{FF2B5EF4-FFF2-40B4-BE49-F238E27FC236}">
                    <a16:creationId xmlns:a16="http://schemas.microsoft.com/office/drawing/2014/main" id="{5972C70A-16B0-44D3-9616-0808A82D86C6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83" name="Rectangle: Rounded Corners 282">
              <a:extLst>
                <a:ext uri="{FF2B5EF4-FFF2-40B4-BE49-F238E27FC236}">
                  <a16:creationId xmlns:a16="http://schemas.microsoft.com/office/drawing/2014/main" id="{3E124539-A428-4541-915F-A41A0467C7C0}"/>
                </a:ext>
              </a:extLst>
            </p:cNvPr>
            <p:cNvSpPr/>
            <p:nvPr/>
          </p:nvSpPr>
          <p:spPr>
            <a:xfrm>
              <a:off x="8703403" y="2584426"/>
              <a:ext cx="1755682" cy="664498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1DAA5D22-FD47-44D9-B155-0DFA31EC31F0}"/>
                </a:ext>
              </a:extLst>
            </p:cNvPr>
            <p:cNvGrpSpPr/>
            <p:nvPr/>
          </p:nvGrpSpPr>
          <p:grpSpPr>
            <a:xfrm>
              <a:off x="8621978" y="2449489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81639AF8-4589-4813-91F3-2B19D38F0ED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86" name="Block Arc 285">
                <a:extLst>
                  <a:ext uri="{FF2B5EF4-FFF2-40B4-BE49-F238E27FC236}">
                    <a16:creationId xmlns:a16="http://schemas.microsoft.com/office/drawing/2014/main" id="{9D064A09-52CE-4ECC-9753-8FC897E4B3CC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87" name="Rectangle: Rounded Corners 286">
              <a:extLst>
                <a:ext uri="{FF2B5EF4-FFF2-40B4-BE49-F238E27FC236}">
                  <a16:creationId xmlns:a16="http://schemas.microsoft.com/office/drawing/2014/main" id="{98471B13-1609-4E2A-8C41-666829905577}"/>
                </a:ext>
              </a:extLst>
            </p:cNvPr>
            <p:cNvSpPr/>
            <p:nvPr/>
          </p:nvSpPr>
          <p:spPr>
            <a:xfrm>
              <a:off x="8683718" y="4250602"/>
              <a:ext cx="1755682" cy="664498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0FD60F0C-CFB2-40A9-BF08-9136CEB85C3D}"/>
                </a:ext>
              </a:extLst>
            </p:cNvPr>
            <p:cNvGrpSpPr/>
            <p:nvPr/>
          </p:nvGrpSpPr>
          <p:grpSpPr>
            <a:xfrm>
              <a:off x="8602293" y="4115665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89" name="Rectangle: Rounded Corners 288">
                <a:extLst>
                  <a:ext uri="{FF2B5EF4-FFF2-40B4-BE49-F238E27FC236}">
                    <a16:creationId xmlns:a16="http://schemas.microsoft.com/office/drawing/2014/main" id="{4AC5AC58-3CAE-4683-AA1E-4773ECCD15EA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90" name="Block Arc 289">
                <a:extLst>
                  <a:ext uri="{FF2B5EF4-FFF2-40B4-BE49-F238E27FC236}">
                    <a16:creationId xmlns:a16="http://schemas.microsoft.com/office/drawing/2014/main" id="{4A376A12-2362-42D3-BA11-F374DE7F4A26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89ABBBA9-446B-4315-9CF6-CF0B3AFA2F43}"/>
                </a:ext>
              </a:extLst>
            </p:cNvPr>
            <p:cNvSpPr/>
            <p:nvPr/>
          </p:nvSpPr>
          <p:spPr>
            <a:xfrm>
              <a:off x="7542798" y="259510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4E31412C-1445-47C7-ABCE-69B0DB83FCCC}"/>
                </a:ext>
              </a:extLst>
            </p:cNvPr>
            <p:cNvGrpSpPr/>
            <p:nvPr/>
          </p:nvGrpSpPr>
          <p:grpSpPr>
            <a:xfrm>
              <a:off x="7443644" y="244905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93" name="Rectangle: Rounded Corners 292">
                <a:extLst>
                  <a:ext uri="{FF2B5EF4-FFF2-40B4-BE49-F238E27FC236}">
                    <a16:creationId xmlns:a16="http://schemas.microsoft.com/office/drawing/2014/main" id="{9CBD9F42-D895-4CB6-997B-3200BB0BA8B4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94" name="Block Arc 293">
                <a:extLst>
                  <a:ext uri="{FF2B5EF4-FFF2-40B4-BE49-F238E27FC236}">
                    <a16:creationId xmlns:a16="http://schemas.microsoft.com/office/drawing/2014/main" id="{07EF6CD8-D18E-405D-B5E8-C241ABE7740D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D144D982-75B0-475F-8D6D-BE5C620B62BF}"/>
                </a:ext>
              </a:extLst>
            </p:cNvPr>
            <p:cNvSpPr/>
            <p:nvPr/>
          </p:nvSpPr>
          <p:spPr>
            <a:xfrm>
              <a:off x="4371541" y="259510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96" name="Rectangle: Rounded Corners 295">
              <a:extLst>
                <a:ext uri="{FF2B5EF4-FFF2-40B4-BE49-F238E27FC236}">
                  <a16:creationId xmlns:a16="http://schemas.microsoft.com/office/drawing/2014/main" id="{81FBB3C3-9D64-453E-94AD-7F88ED6B0BBC}"/>
                </a:ext>
              </a:extLst>
            </p:cNvPr>
            <p:cNvSpPr/>
            <p:nvPr/>
          </p:nvSpPr>
          <p:spPr>
            <a:xfrm>
              <a:off x="5434729" y="259461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97" name="Rectangle: Rounded Corners 296">
              <a:extLst>
                <a:ext uri="{FF2B5EF4-FFF2-40B4-BE49-F238E27FC236}">
                  <a16:creationId xmlns:a16="http://schemas.microsoft.com/office/drawing/2014/main" id="{FA3EDCC4-B5D1-4BB1-9923-BEDEA2E725C9}"/>
                </a:ext>
              </a:extLst>
            </p:cNvPr>
            <p:cNvSpPr/>
            <p:nvPr/>
          </p:nvSpPr>
          <p:spPr>
            <a:xfrm>
              <a:off x="6471381" y="259461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97969BC4-DFE5-49AC-9002-7C2FDD3E71F3}"/>
                </a:ext>
              </a:extLst>
            </p:cNvPr>
            <p:cNvGrpSpPr/>
            <p:nvPr/>
          </p:nvGrpSpPr>
          <p:grpSpPr>
            <a:xfrm>
              <a:off x="4272387" y="244905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99" name="Rectangle: Rounded Corners 298">
                <a:extLst>
                  <a:ext uri="{FF2B5EF4-FFF2-40B4-BE49-F238E27FC236}">
                    <a16:creationId xmlns:a16="http://schemas.microsoft.com/office/drawing/2014/main" id="{3348AA35-E33C-4F86-A320-9B32688A4380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00" name="Block Arc 299">
                <a:extLst>
                  <a:ext uri="{FF2B5EF4-FFF2-40B4-BE49-F238E27FC236}">
                    <a16:creationId xmlns:a16="http://schemas.microsoft.com/office/drawing/2014/main" id="{4AF6FB88-D3F9-410E-9F7C-7BF657CB568C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8F0824B-50DA-40D2-B2D4-9E6736467397}"/>
                </a:ext>
              </a:extLst>
            </p:cNvPr>
            <p:cNvGrpSpPr/>
            <p:nvPr/>
          </p:nvGrpSpPr>
          <p:grpSpPr>
            <a:xfrm>
              <a:off x="5335575" y="244856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id="{8B71ABC2-33EA-4EA5-B4B4-547DE6290774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03" name="Block Arc 302">
                <a:extLst>
                  <a:ext uri="{FF2B5EF4-FFF2-40B4-BE49-F238E27FC236}">
                    <a16:creationId xmlns:a16="http://schemas.microsoft.com/office/drawing/2014/main" id="{6EA248F2-E137-46C2-9FD6-ADE825D651C1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A0591F1B-B02E-4995-A758-9A1B7B697D17}"/>
                </a:ext>
              </a:extLst>
            </p:cNvPr>
            <p:cNvGrpSpPr/>
            <p:nvPr/>
          </p:nvGrpSpPr>
          <p:grpSpPr>
            <a:xfrm>
              <a:off x="6372227" y="244856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05" name="Rectangle: Rounded Corners 304">
                <a:extLst>
                  <a:ext uri="{FF2B5EF4-FFF2-40B4-BE49-F238E27FC236}">
                    <a16:creationId xmlns:a16="http://schemas.microsoft.com/office/drawing/2014/main" id="{CD060106-98DE-4047-9727-C069A67F06F0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06" name="Block Arc 305">
                <a:extLst>
                  <a:ext uri="{FF2B5EF4-FFF2-40B4-BE49-F238E27FC236}">
                    <a16:creationId xmlns:a16="http://schemas.microsoft.com/office/drawing/2014/main" id="{1B8EEB7C-2B55-401D-9B2A-BBE7594B6E41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307" name="Rectangle: Rounded Corners 306">
              <a:extLst>
                <a:ext uri="{FF2B5EF4-FFF2-40B4-BE49-F238E27FC236}">
                  <a16:creationId xmlns:a16="http://schemas.microsoft.com/office/drawing/2014/main" id="{635D166D-C33C-4E6F-A8A7-4F14D8D2A9AF}"/>
                </a:ext>
              </a:extLst>
            </p:cNvPr>
            <p:cNvSpPr/>
            <p:nvPr/>
          </p:nvSpPr>
          <p:spPr>
            <a:xfrm>
              <a:off x="7542798" y="4249968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758DF24E-A5BE-423F-BD9E-EC34E21E0B45}"/>
                </a:ext>
              </a:extLst>
            </p:cNvPr>
            <p:cNvGrpSpPr/>
            <p:nvPr/>
          </p:nvGrpSpPr>
          <p:grpSpPr>
            <a:xfrm>
              <a:off x="7443644" y="4103916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09" name="Rectangle: Rounded Corners 308">
                <a:extLst>
                  <a:ext uri="{FF2B5EF4-FFF2-40B4-BE49-F238E27FC236}">
                    <a16:creationId xmlns:a16="http://schemas.microsoft.com/office/drawing/2014/main" id="{53446494-BC73-493E-A91C-3C96493EF07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10" name="Block Arc 309">
                <a:extLst>
                  <a:ext uri="{FF2B5EF4-FFF2-40B4-BE49-F238E27FC236}">
                    <a16:creationId xmlns:a16="http://schemas.microsoft.com/office/drawing/2014/main" id="{B0921EA6-C1C5-4C31-A671-B096957667B3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311" name="Rectangle: Rounded Corners 310">
              <a:extLst>
                <a:ext uri="{FF2B5EF4-FFF2-40B4-BE49-F238E27FC236}">
                  <a16:creationId xmlns:a16="http://schemas.microsoft.com/office/drawing/2014/main" id="{8D55F253-2EE1-4D0B-B649-FC3E37DE4C1F}"/>
                </a:ext>
              </a:extLst>
            </p:cNvPr>
            <p:cNvSpPr/>
            <p:nvPr/>
          </p:nvSpPr>
          <p:spPr>
            <a:xfrm>
              <a:off x="4371541" y="4249968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0E1B962F-A443-45E2-A5C7-8126222534E9}"/>
                </a:ext>
              </a:extLst>
            </p:cNvPr>
            <p:cNvSpPr/>
            <p:nvPr/>
          </p:nvSpPr>
          <p:spPr>
            <a:xfrm>
              <a:off x="5434729" y="4249477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313" name="Rectangle: Rounded Corners 312">
              <a:extLst>
                <a:ext uri="{FF2B5EF4-FFF2-40B4-BE49-F238E27FC236}">
                  <a16:creationId xmlns:a16="http://schemas.microsoft.com/office/drawing/2014/main" id="{6486299E-121A-4AA9-92CD-5F0315D7D2D3}"/>
                </a:ext>
              </a:extLst>
            </p:cNvPr>
            <p:cNvSpPr/>
            <p:nvPr/>
          </p:nvSpPr>
          <p:spPr>
            <a:xfrm>
              <a:off x="6471381" y="4249477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0C0D52B-80C9-430C-BEC6-476D1DA944EE}"/>
                </a:ext>
              </a:extLst>
            </p:cNvPr>
            <p:cNvGrpSpPr/>
            <p:nvPr/>
          </p:nvGrpSpPr>
          <p:grpSpPr>
            <a:xfrm>
              <a:off x="4272387" y="4103916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15" name="Rectangle: Rounded Corners 314">
                <a:extLst>
                  <a:ext uri="{FF2B5EF4-FFF2-40B4-BE49-F238E27FC236}">
                    <a16:creationId xmlns:a16="http://schemas.microsoft.com/office/drawing/2014/main" id="{2A80439E-C6E0-4CE0-8654-47D484C8175F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16" name="Block Arc 315">
                <a:extLst>
                  <a:ext uri="{FF2B5EF4-FFF2-40B4-BE49-F238E27FC236}">
                    <a16:creationId xmlns:a16="http://schemas.microsoft.com/office/drawing/2014/main" id="{7563021B-B1CF-4F70-9C49-B0601FCA2B98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0C57B930-7A7A-40A5-B83F-E14E64C099E0}"/>
                </a:ext>
              </a:extLst>
            </p:cNvPr>
            <p:cNvGrpSpPr/>
            <p:nvPr/>
          </p:nvGrpSpPr>
          <p:grpSpPr>
            <a:xfrm>
              <a:off x="5335575" y="4103425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18" name="Rectangle: Rounded Corners 317">
                <a:extLst>
                  <a:ext uri="{FF2B5EF4-FFF2-40B4-BE49-F238E27FC236}">
                    <a16:creationId xmlns:a16="http://schemas.microsoft.com/office/drawing/2014/main" id="{E2E4EE58-0FE9-412D-B8A6-3305AA10D42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19" name="Block Arc 318">
                <a:extLst>
                  <a:ext uri="{FF2B5EF4-FFF2-40B4-BE49-F238E27FC236}">
                    <a16:creationId xmlns:a16="http://schemas.microsoft.com/office/drawing/2014/main" id="{8A637446-E91B-410E-B650-EACB48964C42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BF9E010B-5307-4C75-8F8F-E918B5492AF8}"/>
                </a:ext>
              </a:extLst>
            </p:cNvPr>
            <p:cNvGrpSpPr/>
            <p:nvPr/>
          </p:nvGrpSpPr>
          <p:grpSpPr>
            <a:xfrm>
              <a:off x="6372227" y="4103425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21" name="Rectangle: Rounded Corners 320">
                <a:extLst>
                  <a:ext uri="{FF2B5EF4-FFF2-40B4-BE49-F238E27FC236}">
                    <a16:creationId xmlns:a16="http://schemas.microsoft.com/office/drawing/2014/main" id="{DED7618A-572C-473C-B449-B1F533D114BF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22" name="Block Arc 321">
                <a:extLst>
                  <a:ext uri="{FF2B5EF4-FFF2-40B4-BE49-F238E27FC236}">
                    <a16:creationId xmlns:a16="http://schemas.microsoft.com/office/drawing/2014/main" id="{38BFD691-24E9-4E72-AE88-D476CE4C3228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55884C00-C689-43F5-894E-1395DD334ED2}"/>
                </a:ext>
              </a:extLst>
            </p:cNvPr>
            <p:cNvSpPr/>
            <p:nvPr/>
          </p:nvSpPr>
          <p:spPr>
            <a:xfrm>
              <a:off x="3314356" y="4256659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5A6D6547-1643-462B-8394-6FD5434900F7}"/>
                </a:ext>
              </a:extLst>
            </p:cNvPr>
            <p:cNvGrpSpPr/>
            <p:nvPr/>
          </p:nvGrpSpPr>
          <p:grpSpPr>
            <a:xfrm>
              <a:off x="3215202" y="4110607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25" name="Rectangle: Rounded Corners 324">
                <a:extLst>
                  <a:ext uri="{FF2B5EF4-FFF2-40B4-BE49-F238E27FC236}">
                    <a16:creationId xmlns:a16="http://schemas.microsoft.com/office/drawing/2014/main" id="{59F741D0-5A8A-44EB-9A6B-F5921B01B816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26" name="Block Arc 325">
                <a:extLst>
                  <a:ext uri="{FF2B5EF4-FFF2-40B4-BE49-F238E27FC236}">
                    <a16:creationId xmlns:a16="http://schemas.microsoft.com/office/drawing/2014/main" id="{02CA16E7-5667-4E4B-9F40-7DB36F933751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E6501B6-02E2-43C1-BC32-3E98505B384E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0C4E1F0-197E-4E95-966D-D45CD071C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957BE462-521C-42A8-A120-4B6673AFCEE2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D6F9FC06-D798-419A-B84D-D1467179080E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6DBC83F0-BC7C-4539-87CE-9DD48B62FE50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195DA32C-6EDE-4109-A7EB-BBFBADF65103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F575DDA6-5AD7-4930-8892-5550066A189B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F54F605E-C77A-4A3B-A7FF-1495337063C7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B75170CF-8DB8-40C3-920B-5C1DC7B17FCB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BCA5E80F-24EF-4C2A-9863-9D61CCF365B5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4FBFA1D1-56E6-4BD9-AD75-2C32CAD0AE4B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B2BDA0E-922E-4DF3-92D1-E7FE21021ADD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3B7D671-6185-4A4A-AAE2-E33C027B945B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51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F780-2138-4835-9918-DAE37BC7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72F0-67B7-4372-B4F1-5C796E2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look deeper at the Turtle Detection algorithm: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7425C-8567-437B-8950-44F8EA1C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6870-8B74-4E72-BBFC-16C759469662}" type="slidenum">
              <a:rPr lang="en-US" smtClean="0"/>
              <a:t>9</a:t>
            </a:fld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86F0CAF-582F-43CE-B1E7-4E289A44B4F4}"/>
              </a:ext>
            </a:extLst>
          </p:cNvPr>
          <p:cNvSpPr txBox="1">
            <a:spLocks/>
          </p:cNvSpPr>
          <p:nvPr/>
        </p:nvSpPr>
        <p:spPr>
          <a:xfrm>
            <a:off x="7148217" y="607166"/>
            <a:ext cx="4987919" cy="113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Taking One for the Team: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Trading </a:t>
            </a:r>
            <a:r>
              <a:rPr lang="en-US" sz="2000" u="sng" dirty="0">
                <a:solidFill>
                  <a:srgbClr val="2D538F"/>
                </a:solidFill>
              </a:rPr>
              <a:t>Overhead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and Blocking for Optimal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Critical-Section Granularity with a Shared GPU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E1CDBB8-0E11-4B4D-8ACC-CDC4FC13B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76209"/>
              </p:ext>
            </p:extLst>
          </p:nvPr>
        </p:nvGraphicFramePr>
        <p:xfrm>
          <a:off x="5822806" y="3479695"/>
          <a:ext cx="57016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661">
                  <a:extLst>
                    <a:ext uri="{9D8B030D-6E8A-4147-A177-3AD203B41FA5}">
                      <a16:colId xmlns:a16="http://schemas.microsoft.com/office/drawing/2014/main" val="558209469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45441720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151934727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814366413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2275840022"/>
                    </a:ext>
                  </a:extLst>
                </a:gridCol>
                <a:gridCol w="880797">
                  <a:extLst>
                    <a:ext uri="{9D8B030D-6E8A-4147-A177-3AD203B41FA5}">
                      <a16:colId xmlns:a16="http://schemas.microsoft.com/office/drawing/2014/main" val="317175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Grouping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1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473961"/>
                  </a:ext>
                </a:extLst>
              </a:tr>
            </a:tbl>
          </a:graphicData>
        </a:graphic>
      </p:graphicFrame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7086D0B-69E8-4E9A-9E0B-20FB4C349CDF}"/>
              </a:ext>
            </a:extLst>
          </p:cNvPr>
          <p:cNvGrpSpPr/>
          <p:nvPr/>
        </p:nvGrpSpPr>
        <p:grpSpPr>
          <a:xfrm>
            <a:off x="1358822" y="3055612"/>
            <a:ext cx="3519047" cy="870170"/>
            <a:chOff x="1358822" y="2651963"/>
            <a:chExt cx="9016232" cy="2229483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046695A-5B26-4F96-90B0-AE716D941856}"/>
                </a:ext>
              </a:extLst>
            </p:cNvPr>
            <p:cNvSpPr/>
            <p:nvPr/>
          </p:nvSpPr>
          <p:spPr>
            <a:xfrm>
              <a:off x="1358822" y="3089624"/>
              <a:ext cx="1475911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in</a:t>
              </a: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0B936EBC-E279-4B9B-89FF-D8FD71AD73B3}"/>
                </a:ext>
              </a:extLst>
            </p:cNvPr>
            <p:cNvSpPr/>
            <p:nvPr/>
          </p:nvSpPr>
          <p:spPr>
            <a:xfrm>
              <a:off x="8750910" y="2653127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5A06DC2F-31E3-42BC-8130-5CFBA1FED891}"/>
                </a:ext>
              </a:extLst>
            </p:cNvPr>
            <p:cNvSpPr/>
            <p:nvPr/>
          </p:nvSpPr>
          <p:spPr>
            <a:xfrm>
              <a:off x="4436824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1C69034-CA05-477E-B745-B6D2B2B6D43D}"/>
                </a:ext>
              </a:extLst>
            </p:cNvPr>
            <p:cNvSpPr/>
            <p:nvPr/>
          </p:nvSpPr>
          <p:spPr>
            <a:xfrm>
              <a:off x="5486802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935B07C-CB3F-4825-97CF-2A6765AE10A9}"/>
                </a:ext>
              </a:extLst>
            </p:cNvPr>
            <p:cNvSpPr/>
            <p:nvPr/>
          </p:nvSpPr>
          <p:spPr>
            <a:xfrm>
              <a:off x="6536780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0655D454-FCB7-4C25-A3C1-9D3EC097A677}"/>
                </a:ext>
              </a:extLst>
            </p:cNvPr>
            <p:cNvCxnSpPr>
              <a:cxnSpLocks/>
              <a:stCxn id="195" idx="6"/>
              <a:endCxn id="197" idx="2"/>
            </p:cNvCxnSpPr>
            <p:nvPr/>
          </p:nvCxnSpPr>
          <p:spPr>
            <a:xfrm flipV="1">
              <a:off x="2834733" y="2936009"/>
              <a:ext cx="1602091" cy="437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57D6141F-7104-4E99-A16D-081C45A4615B}"/>
                </a:ext>
              </a:extLst>
            </p:cNvPr>
            <p:cNvCxnSpPr>
              <a:cxnSpLocks/>
              <a:stCxn id="197" idx="6"/>
              <a:endCxn id="198" idx="2"/>
            </p:cNvCxnSpPr>
            <p:nvPr/>
          </p:nvCxnSpPr>
          <p:spPr>
            <a:xfrm>
              <a:off x="5049580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22A4B84-8812-491E-8AF4-5E39DDA0CDAB}"/>
                </a:ext>
              </a:extLst>
            </p:cNvPr>
            <p:cNvCxnSpPr>
              <a:cxnSpLocks/>
              <a:stCxn id="198" idx="6"/>
              <a:endCxn id="199" idx="2"/>
            </p:cNvCxnSpPr>
            <p:nvPr/>
          </p:nvCxnSpPr>
          <p:spPr>
            <a:xfrm>
              <a:off x="6099558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B92811DB-A9FE-4F1E-B746-BA03D9404D84}"/>
                </a:ext>
              </a:extLst>
            </p:cNvPr>
            <p:cNvSpPr/>
            <p:nvPr/>
          </p:nvSpPr>
          <p:spPr>
            <a:xfrm>
              <a:off x="7586758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7522683F-9DAB-4E85-80C3-6AD22DABDD77}"/>
                </a:ext>
              </a:extLst>
            </p:cNvPr>
            <p:cNvCxnSpPr>
              <a:cxnSpLocks/>
              <a:stCxn id="199" idx="6"/>
              <a:endCxn id="203" idx="2"/>
            </p:cNvCxnSpPr>
            <p:nvPr/>
          </p:nvCxnSpPr>
          <p:spPr>
            <a:xfrm>
              <a:off x="7149536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571894F5-A55D-4BB7-BB14-E7A856FDED0D}"/>
                </a:ext>
              </a:extLst>
            </p:cNvPr>
            <p:cNvCxnSpPr>
              <a:cxnSpLocks/>
              <a:stCxn id="203" idx="6"/>
              <a:endCxn id="196" idx="2"/>
            </p:cNvCxnSpPr>
            <p:nvPr/>
          </p:nvCxnSpPr>
          <p:spPr>
            <a:xfrm>
              <a:off x="8199514" y="2936009"/>
              <a:ext cx="551396" cy="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896E8DCD-83EE-4768-B4C4-8258D83B8320}"/>
                </a:ext>
              </a:extLst>
            </p:cNvPr>
            <p:cNvSpPr/>
            <p:nvPr/>
          </p:nvSpPr>
          <p:spPr>
            <a:xfrm>
              <a:off x="3383288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A</a:t>
              </a: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22AD7C81-E178-45B9-96C1-D49C77FFB625}"/>
                </a:ext>
              </a:extLst>
            </p:cNvPr>
            <p:cNvSpPr/>
            <p:nvPr/>
          </p:nvSpPr>
          <p:spPr>
            <a:xfrm>
              <a:off x="4433266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3AC2A46B-93B8-46B9-9676-692782CE5C5E}"/>
                </a:ext>
              </a:extLst>
            </p:cNvPr>
            <p:cNvSpPr/>
            <p:nvPr/>
          </p:nvSpPr>
          <p:spPr>
            <a:xfrm>
              <a:off x="5483244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0FF7E8B-F856-4C17-A486-2FAF8DFC56BF}"/>
                </a:ext>
              </a:extLst>
            </p:cNvPr>
            <p:cNvSpPr/>
            <p:nvPr/>
          </p:nvSpPr>
          <p:spPr>
            <a:xfrm>
              <a:off x="6533222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4EC19A0F-6191-4BCA-BBA6-E686EB994197}"/>
                </a:ext>
              </a:extLst>
            </p:cNvPr>
            <p:cNvCxnSpPr>
              <a:cxnSpLocks/>
              <a:stCxn id="195" idx="6"/>
              <a:endCxn id="206" idx="2"/>
            </p:cNvCxnSpPr>
            <p:nvPr/>
          </p:nvCxnSpPr>
          <p:spPr>
            <a:xfrm>
              <a:off x="2834733" y="3373670"/>
              <a:ext cx="548555" cy="2102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A7C84DE9-C62C-49AF-A662-2A5746E74BE6}"/>
                </a:ext>
              </a:extLst>
            </p:cNvPr>
            <p:cNvCxnSpPr>
              <a:cxnSpLocks/>
              <a:stCxn id="206" idx="6"/>
              <a:endCxn id="207" idx="2"/>
            </p:cNvCxnSpPr>
            <p:nvPr/>
          </p:nvCxnSpPr>
          <p:spPr>
            <a:xfrm>
              <a:off x="3996044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6F7FDA7A-6308-4BEF-B0F4-9AAC932B310D}"/>
                </a:ext>
              </a:extLst>
            </p:cNvPr>
            <p:cNvCxnSpPr>
              <a:cxnSpLocks/>
              <a:stCxn id="207" idx="6"/>
              <a:endCxn id="208" idx="2"/>
            </p:cNvCxnSpPr>
            <p:nvPr/>
          </p:nvCxnSpPr>
          <p:spPr>
            <a:xfrm>
              <a:off x="5046022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9C91EF2F-5474-4C79-A356-9F46C4F57469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>
              <a:off x="6096000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02EC702-CE60-4727-9693-E885049AB478}"/>
                </a:ext>
              </a:extLst>
            </p:cNvPr>
            <p:cNvSpPr/>
            <p:nvPr/>
          </p:nvSpPr>
          <p:spPr>
            <a:xfrm>
              <a:off x="7583200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19DCA1D8-F736-4F98-AD5F-A2CC29EDAC52}"/>
                </a:ext>
              </a:extLst>
            </p:cNvPr>
            <p:cNvCxnSpPr>
              <a:cxnSpLocks/>
              <a:stCxn id="209" idx="6"/>
              <a:endCxn id="214" idx="2"/>
            </p:cNvCxnSpPr>
            <p:nvPr/>
          </p:nvCxnSpPr>
          <p:spPr>
            <a:xfrm>
              <a:off x="7145978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86E22B6-F4FD-44E4-A3FE-13AC7E1F72B0}"/>
                </a:ext>
              </a:extLst>
            </p:cNvPr>
            <p:cNvSpPr/>
            <p:nvPr/>
          </p:nvSpPr>
          <p:spPr>
            <a:xfrm>
              <a:off x="3383288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A</a:t>
              </a: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5EFC26E-FE6C-4A2B-865B-1459F42A9B07}"/>
                </a:ext>
              </a:extLst>
            </p:cNvPr>
            <p:cNvSpPr/>
            <p:nvPr/>
          </p:nvSpPr>
          <p:spPr>
            <a:xfrm>
              <a:off x="4433266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C0501AD-DAB4-4558-9844-6312F28C2B43}"/>
                </a:ext>
              </a:extLst>
            </p:cNvPr>
            <p:cNvSpPr/>
            <p:nvPr/>
          </p:nvSpPr>
          <p:spPr>
            <a:xfrm>
              <a:off x="5483244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F9B0AE85-23F5-4815-AFD9-F1F300B5ECF8}"/>
                </a:ext>
              </a:extLst>
            </p:cNvPr>
            <p:cNvSpPr/>
            <p:nvPr/>
          </p:nvSpPr>
          <p:spPr>
            <a:xfrm>
              <a:off x="6533222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3386737B-FDEE-44C3-954A-1069D601EF4F}"/>
                </a:ext>
              </a:extLst>
            </p:cNvPr>
            <p:cNvCxnSpPr>
              <a:cxnSpLocks/>
              <a:stCxn id="195" idx="6"/>
              <a:endCxn id="216" idx="2"/>
            </p:cNvCxnSpPr>
            <p:nvPr/>
          </p:nvCxnSpPr>
          <p:spPr>
            <a:xfrm>
              <a:off x="2834733" y="3373670"/>
              <a:ext cx="548555" cy="12237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E2625240-F456-4C6C-8F6E-2616433CC273}"/>
                </a:ext>
              </a:extLst>
            </p:cNvPr>
            <p:cNvCxnSpPr>
              <a:cxnSpLocks/>
              <a:stCxn id="216" idx="6"/>
              <a:endCxn id="217" idx="2"/>
            </p:cNvCxnSpPr>
            <p:nvPr/>
          </p:nvCxnSpPr>
          <p:spPr>
            <a:xfrm>
              <a:off x="3996044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AFC1211B-91FD-4AD1-AC3E-9DFBDDE8356A}"/>
                </a:ext>
              </a:extLst>
            </p:cNvPr>
            <p:cNvCxnSpPr>
              <a:cxnSpLocks/>
              <a:stCxn id="217" idx="6"/>
              <a:endCxn id="218" idx="2"/>
            </p:cNvCxnSpPr>
            <p:nvPr/>
          </p:nvCxnSpPr>
          <p:spPr>
            <a:xfrm>
              <a:off x="5046022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37DAADA6-189B-4212-9E4A-F017A740088B}"/>
                </a:ext>
              </a:extLst>
            </p:cNvPr>
            <p:cNvCxnSpPr>
              <a:cxnSpLocks/>
              <a:stCxn id="218" idx="6"/>
              <a:endCxn id="219" idx="2"/>
            </p:cNvCxnSpPr>
            <p:nvPr/>
          </p:nvCxnSpPr>
          <p:spPr>
            <a:xfrm>
              <a:off x="6096000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8B602CE-D97B-4DC7-B4D4-7E3B5CD473A7}"/>
                </a:ext>
              </a:extLst>
            </p:cNvPr>
            <p:cNvSpPr/>
            <p:nvPr/>
          </p:nvSpPr>
          <p:spPr>
            <a:xfrm>
              <a:off x="7583200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93BF168A-D83C-44A0-BD85-C724D48D4925}"/>
                </a:ext>
              </a:extLst>
            </p:cNvPr>
            <p:cNvCxnSpPr>
              <a:cxnSpLocks/>
              <a:stCxn id="219" idx="6"/>
              <a:endCxn id="224" idx="2"/>
            </p:cNvCxnSpPr>
            <p:nvPr/>
          </p:nvCxnSpPr>
          <p:spPr>
            <a:xfrm>
              <a:off x="7145978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C7CED92F-A41B-4415-8F0F-F7650DAD14CB}"/>
                </a:ext>
              </a:extLst>
            </p:cNvPr>
            <p:cNvCxnSpPr>
              <a:cxnSpLocks/>
              <a:stCxn id="224" idx="6"/>
              <a:endCxn id="233" idx="2"/>
            </p:cNvCxnSpPr>
            <p:nvPr/>
          </p:nvCxnSpPr>
          <p:spPr>
            <a:xfrm>
              <a:off x="8195956" y="4597400"/>
              <a:ext cx="554953" cy="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C610F5C-2712-4A52-BCCC-892C870A4916}"/>
                </a:ext>
              </a:extLst>
            </p:cNvPr>
            <p:cNvGrpSpPr/>
            <p:nvPr/>
          </p:nvGrpSpPr>
          <p:grpSpPr>
            <a:xfrm rot="5400000">
              <a:off x="3550808" y="4064024"/>
              <a:ext cx="277715" cy="56254"/>
              <a:chOff x="4453719" y="2891662"/>
              <a:chExt cx="277715" cy="56254"/>
            </a:xfrm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7AA24682-FB2D-417C-88FF-BE63CFD395CD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314C272F-396D-4327-B36B-574D39045F78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CFAE7245-65E0-4782-A2FE-EC97F54D0187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D3262BE-8B40-4B83-9155-37127A1A1637}"/>
                </a:ext>
              </a:extLst>
            </p:cNvPr>
            <p:cNvGrpSpPr/>
            <p:nvPr/>
          </p:nvGrpSpPr>
          <p:grpSpPr>
            <a:xfrm rot="5400000">
              <a:off x="4600786" y="4064024"/>
              <a:ext cx="277715" cy="56254"/>
              <a:chOff x="4453719" y="2891662"/>
              <a:chExt cx="277715" cy="56254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8F2CD69E-07AE-46E6-A8DB-92CDE5917E30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5F192DAB-6BCA-4F71-8020-5DFFBCE62BBC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09BD6AE8-35E8-4B16-8913-57A131223B77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29C2071A-C79F-4CEA-B34F-81CD8FC7399F}"/>
                </a:ext>
              </a:extLst>
            </p:cNvPr>
            <p:cNvGrpSpPr/>
            <p:nvPr/>
          </p:nvGrpSpPr>
          <p:grpSpPr>
            <a:xfrm rot="5400000">
              <a:off x="5648720" y="4064024"/>
              <a:ext cx="277715" cy="56254"/>
              <a:chOff x="4453719" y="2891662"/>
              <a:chExt cx="277715" cy="56254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C4D0A9ED-60C1-4D48-B045-2AC25B597AD7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00FB016E-E37F-41BB-9ADB-E27593E3355F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035CD4E-61D4-4766-996D-67926F1F2F8C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4A19B28A-719A-45EB-B23A-CAE22C88065D}"/>
                </a:ext>
              </a:extLst>
            </p:cNvPr>
            <p:cNvGrpSpPr/>
            <p:nvPr/>
          </p:nvGrpSpPr>
          <p:grpSpPr>
            <a:xfrm rot="5400000">
              <a:off x="6698698" y="4062361"/>
              <a:ext cx="277715" cy="56254"/>
              <a:chOff x="4453719" y="2891662"/>
              <a:chExt cx="277715" cy="56254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55105BDE-675A-4A70-BBB3-ABE2B0081B6B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36B23319-0205-4367-944A-A075BEDB056F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28E31C87-D116-4255-BBF5-1A73C3A066E5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0AE0D52D-5789-4C04-8C74-5BCE5DDE9DF9}"/>
                </a:ext>
              </a:extLst>
            </p:cNvPr>
            <p:cNvGrpSpPr/>
            <p:nvPr/>
          </p:nvGrpSpPr>
          <p:grpSpPr>
            <a:xfrm rot="5400000">
              <a:off x="7750720" y="4060698"/>
              <a:ext cx="277715" cy="56254"/>
              <a:chOff x="4453719" y="2891662"/>
              <a:chExt cx="277715" cy="56254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E0E11681-83DD-4C6A-8D19-FD41F19EE8DD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8BA79A0E-449F-43F6-8E50-5B986BFAB8D0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B747AD5E-1ECB-488A-9635-090BB138D231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19CE01BF-E73A-4285-AA4B-7BD0E92B6CB0}"/>
                </a:ext>
              </a:extLst>
            </p:cNvPr>
            <p:cNvGrpSpPr/>
            <p:nvPr/>
          </p:nvGrpSpPr>
          <p:grpSpPr>
            <a:xfrm rot="5400000">
              <a:off x="9424123" y="4060698"/>
              <a:ext cx="277715" cy="56254"/>
              <a:chOff x="4453719" y="2891662"/>
              <a:chExt cx="277715" cy="56254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99AD09F7-E725-42C3-8BD1-5486A4C4B585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96E14095-4D7C-4CEF-9327-B80EAE9202C9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B53A95F7-F3C0-4313-914F-C8D00793ED74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DCA9C58A-7528-49E9-9CC0-7550634D3F34}"/>
                </a:ext>
              </a:extLst>
            </p:cNvPr>
            <p:cNvSpPr/>
            <p:nvPr/>
          </p:nvSpPr>
          <p:spPr>
            <a:xfrm>
              <a:off x="8750909" y="4314518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DA381725-3E97-42A3-B974-1860046D9DD5}"/>
                </a:ext>
              </a:extLst>
            </p:cNvPr>
            <p:cNvSpPr/>
            <p:nvPr/>
          </p:nvSpPr>
          <p:spPr>
            <a:xfrm>
              <a:off x="8750909" y="3299666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3F1710BC-0886-4503-BDA4-FFAE86A923EE}"/>
                </a:ext>
              </a:extLst>
            </p:cNvPr>
            <p:cNvCxnSpPr>
              <a:cxnSpLocks/>
              <a:stCxn id="214" idx="6"/>
              <a:endCxn id="234" idx="2"/>
            </p:cNvCxnSpPr>
            <p:nvPr/>
          </p:nvCxnSpPr>
          <p:spPr>
            <a:xfrm flipV="1">
              <a:off x="8195956" y="3583130"/>
              <a:ext cx="554953" cy="7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F486C90E-2258-49F3-B0C2-41550957208E}"/>
                  </a:ext>
                </a:extLst>
              </p:cNvPr>
              <p:cNvSpPr txBox="1"/>
              <p:nvPr/>
            </p:nvSpPr>
            <p:spPr>
              <a:xfrm>
                <a:off x="6232613" y="3108356"/>
                <a:ext cx="4943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Execution times, measured on the CPU (in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s)</a:t>
                </a:r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F486C90E-2258-49F3-B0C2-415509572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613" y="3108356"/>
                <a:ext cx="4943918" cy="400110"/>
              </a:xfrm>
              <a:prstGeom prst="rect">
                <a:avLst/>
              </a:prstGeom>
              <a:blipFill>
                <a:blip r:embed="rId2"/>
                <a:stretch>
                  <a:fillRect l="-1233" t="-9091" r="-37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A77B3EB-435F-4306-AF51-F859DDA92A6A}"/>
              </a:ext>
            </a:extLst>
          </p:cNvPr>
          <p:cNvGrpSpPr/>
          <p:nvPr/>
        </p:nvGrpSpPr>
        <p:grpSpPr>
          <a:xfrm>
            <a:off x="1277879" y="2941472"/>
            <a:ext cx="3647205" cy="1042101"/>
            <a:chOff x="1195972" y="2448563"/>
            <a:chExt cx="9263113" cy="2502960"/>
          </a:xfrm>
        </p:grpSpPr>
        <p:sp>
          <p:nvSpPr>
            <p:cNvPr id="255" name="Rectangle: Rounded Corners 254">
              <a:extLst>
                <a:ext uri="{FF2B5EF4-FFF2-40B4-BE49-F238E27FC236}">
                  <a16:creationId xmlns:a16="http://schemas.microsoft.com/office/drawing/2014/main" id="{E7F5E2D0-3027-4C06-97BF-390211F6A701}"/>
                </a:ext>
              </a:extLst>
            </p:cNvPr>
            <p:cNvSpPr/>
            <p:nvPr/>
          </p:nvSpPr>
          <p:spPr>
            <a:xfrm>
              <a:off x="7542798" y="322973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4E6E4394-9E40-4E2E-B2DC-68BB784D45A4}"/>
                </a:ext>
              </a:extLst>
            </p:cNvPr>
            <p:cNvGrpSpPr/>
            <p:nvPr/>
          </p:nvGrpSpPr>
          <p:grpSpPr>
            <a:xfrm>
              <a:off x="7443644" y="308368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id="{C29E9F74-BA86-42D8-B57B-4F5A21DB1E88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58" name="Block Arc 257">
                <a:extLst>
                  <a:ext uri="{FF2B5EF4-FFF2-40B4-BE49-F238E27FC236}">
                    <a16:creationId xmlns:a16="http://schemas.microsoft.com/office/drawing/2014/main" id="{A6A60C1B-D2BC-40D9-BA19-9A40B67ECF9C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C2B1ACF5-A2C0-472E-A2E3-72875E107927}"/>
                </a:ext>
              </a:extLst>
            </p:cNvPr>
            <p:cNvSpPr/>
            <p:nvPr/>
          </p:nvSpPr>
          <p:spPr>
            <a:xfrm>
              <a:off x="4371541" y="322973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F3D11BBA-EC18-45E1-804A-1B6C27964ADA}"/>
                </a:ext>
              </a:extLst>
            </p:cNvPr>
            <p:cNvSpPr/>
            <p:nvPr/>
          </p:nvSpPr>
          <p:spPr>
            <a:xfrm>
              <a:off x="5434729" y="322924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EC4687A0-61B1-45D1-B8C7-409C6EAA84A9}"/>
                </a:ext>
              </a:extLst>
            </p:cNvPr>
            <p:cNvSpPr/>
            <p:nvPr/>
          </p:nvSpPr>
          <p:spPr>
            <a:xfrm>
              <a:off x="6471381" y="322924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DC3B8868-D45E-43E2-8634-0C97865DBBBA}"/>
                </a:ext>
              </a:extLst>
            </p:cNvPr>
            <p:cNvSpPr/>
            <p:nvPr/>
          </p:nvSpPr>
          <p:spPr>
            <a:xfrm>
              <a:off x="3323963" y="322924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0E93313-B8CF-4D34-BCD2-88CE948EB33C}"/>
                </a:ext>
              </a:extLst>
            </p:cNvPr>
            <p:cNvGrpSpPr/>
            <p:nvPr/>
          </p:nvGrpSpPr>
          <p:grpSpPr>
            <a:xfrm>
              <a:off x="3224809" y="308319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64" name="Rectangle: Rounded Corners 263">
                <a:extLst>
                  <a:ext uri="{FF2B5EF4-FFF2-40B4-BE49-F238E27FC236}">
                    <a16:creationId xmlns:a16="http://schemas.microsoft.com/office/drawing/2014/main" id="{98F09FC7-1DC8-4913-801E-D71D6C4A653D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65" name="Block Arc 264">
                <a:extLst>
                  <a:ext uri="{FF2B5EF4-FFF2-40B4-BE49-F238E27FC236}">
                    <a16:creationId xmlns:a16="http://schemas.microsoft.com/office/drawing/2014/main" id="{70133658-9CA6-4CE8-9DA2-EEB2045F07AB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02CA621A-DCD4-4A8E-B008-6E10EAE59DAC}"/>
                </a:ext>
              </a:extLst>
            </p:cNvPr>
            <p:cNvGrpSpPr/>
            <p:nvPr/>
          </p:nvGrpSpPr>
          <p:grpSpPr>
            <a:xfrm>
              <a:off x="4272387" y="308368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67" name="Rectangle: Rounded Corners 266">
                <a:extLst>
                  <a:ext uri="{FF2B5EF4-FFF2-40B4-BE49-F238E27FC236}">
                    <a16:creationId xmlns:a16="http://schemas.microsoft.com/office/drawing/2014/main" id="{6986E623-33EB-4991-8819-1C33BA219338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68" name="Block Arc 267">
                <a:extLst>
                  <a:ext uri="{FF2B5EF4-FFF2-40B4-BE49-F238E27FC236}">
                    <a16:creationId xmlns:a16="http://schemas.microsoft.com/office/drawing/2014/main" id="{1A05210E-24AE-428F-8445-F846B49CB56F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9FB7A788-5253-4C48-B37B-50D2FA1F109C}"/>
                </a:ext>
              </a:extLst>
            </p:cNvPr>
            <p:cNvGrpSpPr/>
            <p:nvPr/>
          </p:nvGrpSpPr>
          <p:grpSpPr>
            <a:xfrm>
              <a:off x="5335575" y="308319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70" name="Rectangle: Rounded Corners 269">
                <a:extLst>
                  <a:ext uri="{FF2B5EF4-FFF2-40B4-BE49-F238E27FC236}">
                    <a16:creationId xmlns:a16="http://schemas.microsoft.com/office/drawing/2014/main" id="{0784FD1E-D62A-4A2C-8EF6-D95E832B7ADA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71" name="Block Arc 270">
                <a:extLst>
                  <a:ext uri="{FF2B5EF4-FFF2-40B4-BE49-F238E27FC236}">
                    <a16:creationId xmlns:a16="http://schemas.microsoft.com/office/drawing/2014/main" id="{E3D5A617-CFCB-4AD0-819B-000843F237A5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706A49D-6910-4B22-A050-C9DC64D04CEF}"/>
                </a:ext>
              </a:extLst>
            </p:cNvPr>
            <p:cNvGrpSpPr/>
            <p:nvPr/>
          </p:nvGrpSpPr>
          <p:grpSpPr>
            <a:xfrm>
              <a:off x="6372227" y="308319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2AD01BE7-2A3D-4CB3-BE2D-A40C8A5D20ED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74" name="Block Arc 273">
                <a:extLst>
                  <a:ext uri="{FF2B5EF4-FFF2-40B4-BE49-F238E27FC236}">
                    <a16:creationId xmlns:a16="http://schemas.microsoft.com/office/drawing/2014/main" id="{DDC70B9F-E9CA-4063-85BF-D5F0079DB43D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F21C7DC5-2F98-4E17-BD0A-6EED1B967486}"/>
                </a:ext>
              </a:extLst>
            </p:cNvPr>
            <p:cNvSpPr/>
            <p:nvPr/>
          </p:nvSpPr>
          <p:spPr>
            <a:xfrm>
              <a:off x="1271584" y="2976383"/>
              <a:ext cx="1617860" cy="79457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700F7392-456F-42D1-8568-2F84DD956187}"/>
                </a:ext>
              </a:extLst>
            </p:cNvPr>
            <p:cNvGrpSpPr/>
            <p:nvPr/>
          </p:nvGrpSpPr>
          <p:grpSpPr>
            <a:xfrm>
              <a:off x="1195972" y="285738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77" name="Rectangle: Rounded Corners 276">
                <a:extLst>
                  <a:ext uri="{FF2B5EF4-FFF2-40B4-BE49-F238E27FC236}">
                    <a16:creationId xmlns:a16="http://schemas.microsoft.com/office/drawing/2014/main" id="{DAE958B4-A5B8-4CC4-A9E5-8B945C5E519A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78" name="Block Arc 277">
                <a:extLst>
                  <a:ext uri="{FF2B5EF4-FFF2-40B4-BE49-F238E27FC236}">
                    <a16:creationId xmlns:a16="http://schemas.microsoft.com/office/drawing/2014/main" id="{3B49F5DF-F295-44C4-AA8D-277C3E820B2F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79" name="Rectangle: Rounded Corners 278">
              <a:extLst>
                <a:ext uri="{FF2B5EF4-FFF2-40B4-BE49-F238E27FC236}">
                  <a16:creationId xmlns:a16="http://schemas.microsoft.com/office/drawing/2014/main" id="{A4A4BFBC-AC18-44DC-8505-3BD1E88BC2B8}"/>
                </a:ext>
              </a:extLst>
            </p:cNvPr>
            <p:cNvSpPr/>
            <p:nvPr/>
          </p:nvSpPr>
          <p:spPr>
            <a:xfrm>
              <a:off x="8683718" y="3252838"/>
              <a:ext cx="1755682" cy="664498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D8890AEA-B198-485D-AE9A-FBC8DDD17687}"/>
                </a:ext>
              </a:extLst>
            </p:cNvPr>
            <p:cNvGrpSpPr/>
            <p:nvPr/>
          </p:nvGrpSpPr>
          <p:grpSpPr>
            <a:xfrm>
              <a:off x="8602293" y="3117901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81" name="Rectangle: Rounded Corners 280">
                <a:extLst>
                  <a:ext uri="{FF2B5EF4-FFF2-40B4-BE49-F238E27FC236}">
                    <a16:creationId xmlns:a16="http://schemas.microsoft.com/office/drawing/2014/main" id="{A2812630-1F69-462F-B231-7FC7F7F88CC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82" name="Block Arc 281">
                <a:extLst>
                  <a:ext uri="{FF2B5EF4-FFF2-40B4-BE49-F238E27FC236}">
                    <a16:creationId xmlns:a16="http://schemas.microsoft.com/office/drawing/2014/main" id="{5972C70A-16B0-44D3-9616-0808A82D86C6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83" name="Rectangle: Rounded Corners 282">
              <a:extLst>
                <a:ext uri="{FF2B5EF4-FFF2-40B4-BE49-F238E27FC236}">
                  <a16:creationId xmlns:a16="http://schemas.microsoft.com/office/drawing/2014/main" id="{3E124539-A428-4541-915F-A41A0467C7C0}"/>
                </a:ext>
              </a:extLst>
            </p:cNvPr>
            <p:cNvSpPr/>
            <p:nvPr/>
          </p:nvSpPr>
          <p:spPr>
            <a:xfrm>
              <a:off x="8703403" y="2584426"/>
              <a:ext cx="1755682" cy="664498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1DAA5D22-FD47-44D9-B155-0DFA31EC31F0}"/>
                </a:ext>
              </a:extLst>
            </p:cNvPr>
            <p:cNvGrpSpPr/>
            <p:nvPr/>
          </p:nvGrpSpPr>
          <p:grpSpPr>
            <a:xfrm>
              <a:off x="8621978" y="2449489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81639AF8-4589-4813-91F3-2B19D38F0ED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86" name="Block Arc 285">
                <a:extLst>
                  <a:ext uri="{FF2B5EF4-FFF2-40B4-BE49-F238E27FC236}">
                    <a16:creationId xmlns:a16="http://schemas.microsoft.com/office/drawing/2014/main" id="{9D064A09-52CE-4ECC-9753-8FC897E4B3CC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87" name="Rectangle: Rounded Corners 286">
              <a:extLst>
                <a:ext uri="{FF2B5EF4-FFF2-40B4-BE49-F238E27FC236}">
                  <a16:creationId xmlns:a16="http://schemas.microsoft.com/office/drawing/2014/main" id="{98471B13-1609-4E2A-8C41-666829905577}"/>
                </a:ext>
              </a:extLst>
            </p:cNvPr>
            <p:cNvSpPr/>
            <p:nvPr/>
          </p:nvSpPr>
          <p:spPr>
            <a:xfrm>
              <a:off x="8683718" y="4250602"/>
              <a:ext cx="1755682" cy="664498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0FD60F0C-CFB2-40A9-BF08-9136CEB85C3D}"/>
                </a:ext>
              </a:extLst>
            </p:cNvPr>
            <p:cNvGrpSpPr/>
            <p:nvPr/>
          </p:nvGrpSpPr>
          <p:grpSpPr>
            <a:xfrm>
              <a:off x="8602293" y="4115665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89" name="Rectangle: Rounded Corners 288">
                <a:extLst>
                  <a:ext uri="{FF2B5EF4-FFF2-40B4-BE49-F238E27FC236}">
                    <a16:creationId xmlns:a16="http://schemas.microsoft.com/office/drawing/2014/main" id="{4AC5AC58-3CAE-4683-AA1E-4773ECCD15EA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90" name="Block Arc 289">
                <a:extLst>
                  <a:ext uri="{FF2B5EF4-FFF2-40B4-BE49-F238E27FC236}">
                    <a16:creationId xmlns:a16="http://schemas.microsoft.com/office/drawing/2014/main" id="{4A376A12-2362-42D3-BA11-F374DE7F4A26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89ABBBA9-446B-4315-9CF6-CF0B3AFA2F43}"/>
                </a:ext>
              </a:extLst>
            </p:cNvPr>
            <p:cNvSpPr/>
            <p:nvPr/>
          </p:nvSpPr>
          <p:spPr>
            <a:xfrm>
              <a:off x="7542798" y="259510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4E31412C-1445-47C7-ABCE-69B0DB83FCCC}"/>
                </a:ext>
              </a:extLst>
            </p:cNvPr>
            <p:cNvGrpSpPr/>
            <p:nvPr/>
          </p:nvGrpSpPr>
          <p:grpSpPr>
            <a:xfrm>
              <a:off x="7443644" y="244905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93" name="Rectangle: Rounded Corners 292">
                <a:extLst>
                  <a:ext uri="{FF2B5EF4-FFF2-40B4-BE49-F238E27FC236}">
                    <a16:creationId xmlns:a16="http://schemas.microsoft.com/office/drawing/2014/main" id="{9CBD9F42-D895-4CB6-997B-3200BB0BA8B4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294" name="Block Arc 293">
                <a:extLst>
                  <a:ext uri="{FF2B5EF4-FFF2-40B4-BE49-F238E27FC236}">
                    <a16:creationId xmlns:a16="http://schemas.microsoft.com/office/drawing/2014/main" id="{07EF6CD8-D18E-405D-B5E8-C241ABE7740D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D144D982-75B0-475F-8D6D-BE5C620B62BF}"/>
                </a:ext>
              </a:extLst>
            </p:cNvPr>
            <p:cNvSpPr/>
            <p:nvPr/>
          </p:nvSpPr>
          <p:spPr>
            <a:xfrm>
              <a:off x="4371541" y="2595106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96" name="Rectangle: Rounded Corners 295">
              <a:extLst>
                <a:ext uri="{FF2B5EF4-FFF2-40B4-BE49-F238E27FC236}">
                  <a16:creationId xmlns:a16="http://schemas.microsoft.com/office/drawing/2014/main" id="{81FBB3C3-9D64-453E-94AD-7F88ED6B0BBC}"/>
                </a:ext>
              </a:extLst>
            </p:cNvPr>
            <p:cNvSpPr/>
            <p:nvPr/>
          </p:nvSpPr>
          <p:spPr>
            <a:xfrm>
              <a:off x="5434729" y="259461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297" name="Rectangle: Rounded Corners 296">
              <a:extLst>
                <a:ext uri="{FF2B5EF4-FFF2-40B4-BE49-F238E27FC236}">
                  <a16:creationId xmlns:a16="http://schemas.microsoft.com/office/drawing/2014/main" id="{FA3EDCC4-B5D1-4BB1-9923-BEDEA2E725C9}"/>
                </a:ext>
              </a:extLst>
            </p:cNvPr>
            <p:cNvSpPr/>
            <p:nvPr/>
          </p:nvSpPr>
          <p:spPr>
            <a:xfrm>
              <a:off x="6471381" y="2594615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97969BC4-DFE5-49AC-9002-7C2FDD3E71F3}"/>
                </a:ext>
              </a:extLst>
            </p:cNvPr>
            <p:cNvGrpSpPr/>
            <p:nvPr/>
          </p:nvGrpSpPr>
          <p:grpSpPr>
            <a:xfrm>
              <a:off x="4272387" y="2449054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299" name="Rectangle: Rounded Corners 298">
                <a:extLst>
                  <a:ext uri="{FF2B5EF4-FFF2-40B4-BE49-F238E27FC236}">
                    <a16:creationId xmlns:a16="http://schemas.microsoft.com/office/drawing/2014/main" id="{3348AA35-E33C-4F86-A320-9B32688A4380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00" name="Block Arc 299">
                <a:extLst>
                  <a:ext uri="{FF2B5EF4-FFF2-40B4-BE49-F238E27FC236}">
                    <a16:creationId xmlns:a16="http://schemas.microsoft.com/office/drawing/2014/main" id="{4AF6FB88-D3F9-410E-9F7C-7BF657CB568C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8F0824B-50DA-40D2-B2D4-9E6736467397}"/>
                </a:ext>
              </a:extLst>
            </p:cNvPr>
            <p:cNvGrpSpPr/>
            <p:nvPr/>
          </p:nvGrpSpPr>
          <p:grpSpPr>
            <a:xfrm>
              <a:off x="5335575" y="244856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id="{8B71ABC2-33EA-4EA5-B4B4-547DE6290774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03" name="Block Arc 302">
                <a:extLst>
                  <a:ext uri="{FF2B5EF4-FFF2-40B4-BE49-F238E27FC236}">
                    <a16:creationId xmlns:a16="http://schemas.microsoft.com/office/drawing/2014/main" id="{6EA248F2-E137-46C2-9FD6-ADE825D651C1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A0591F1B-B02E-4995-A758-9A1B7B697D17}"/>
                </a:ext>
              </a:extLst>
            </p:cNvPr>
            <p:cNvGrpSpPr/>
            <p:nvPr/>
          </p:nvGrpSpPr>
          <p:grpSpPr>
            <a:xfrm>
              <a:off x="6372227" y="2448563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05" name="Rectangle: Rounded Corners 304">
                <a:extLst>
                  <a:ext uri="{FF2B5EF4-FFF2-40B4-BE49-F238E27FC236}">
                    <a16:creationId xmlns:a16="http://schemas.microsoft.com/office/drawing/2014/main" id="{CD060106-98DE-4047-9727-C069A67F06F0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06" name="Block Arc 305">
                <a:extLst>
                  <a:ext uri="{FF2B5EF4-FFF2-40B4-BE49-F238E27FC236}">
                    <a16:creationId xmlns:a16="http://schemas.microsoft.com/office/drawing/2014/main" id="{1B8EEB7C-2B55-401D-9B2A-BBE7594B6E41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307" name="Rectangle: Rounded Corners 306">
              <a:extLst>
                <a:ext uri="{FF2B5EF4-FFF2-40B4-BE49-F238E27FC236}">
                  <a16:creationId xmlns:a16="http://schemas.microsoft.com/office/drawing/2014/main" id="{635D166D-C33C-4E6F-A8A7-4F14D8D2A9AF}"/>
                </a:ext>
              </a:extLst>
            </p:cNvPr>
            <p:cNvSpPr/>
            <p:nvPr/>
          </p:nvSpPr>
          <p:spPr>
            <a:xfrm>
              <a:off x="7542798" y="4249968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758DF24E-A5BE-423F-BD9E-EC34E21E0B45}"/>
                </a:ext>
              </a:extLst>
            </p:cNvPr>
            <p:cNvGrpSpPr/>
            <p:nvPr/>
          </p:nvGrpSpPr>
          <p:grpSpPr>
            <a:xfrm>
              <a:off x="7443644" y="4103916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09" name="Rectangle: Rounded Corners 308">
                <a:extLst>
                  <a:ext uri="{FF2B5EF4-FFF2-40B4-BE49-F238E27FC236}">
                    <a16:creationId xmlns:a16="http://schemas.microsoft.com/office/drawing/2014/main" id="{53446494-BC73-493E-A91C-3C96493EF07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10" name="Block Arc 309">
                <a:extLst>
                  <a:ext uri="{FF2B5EF4-FFF2-40B4-BE49-F238E27FC236}">
                    <a16:creationId xmlns:a16="http://schemas.microsoft.com/office/drawing/2014/main" id="{B0921EA6-C1C5-4C31-A671-B096957667B3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311" name="Rectangle: Rounded Corners 310">
              <a:extLst>
                <a:ext uri="{FF2B5EF4-FFF2-40B4-BE49-F238E27FC236}">
                  <a16:creationId xmlns:a16="http://schemas.microsoft.com/office/drawing/2014/main" id="{8D55F253-2EE1-4D0B-B649-FC3E37DE4C1F}"/>
                </a:ext>
              </a:extLst>
            </p:cNvPr>
            <p:cNvSpPr/>
            <p:nvPr/>
          </p:nvSpPr>
          <p:spPr>
            <a:xfrm>
              <a:off x="4371541" y="4249968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0E1B962F-A443-45E2-A5C7-8126222534E9}"/>
                </a:ext>
              </a:extLst>
            </p:cNvPr>
            <p:cNvSpPr/>
            <p:nvPr/>
          </p:nvSpPr>
          <p:spPr>
            <a:xfrm>
              <a:off x="5434729" y="4249477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sp>
          <p:nvSpPr>
            <p:cNvPr id="313" name="Rectangle: Rounded Corners 312">
              <a:extLst>
                <a:ext uri="{FF2B5EF4-FFF2-40B4-BE49-F238E27FC236}">
                  <a16:creationId xmlns:a16="http://schemas.microsoft.com/office/drawing/2014/main" id="{6486299E-121A-4AA9-92CD-5F0315D7D2D3}"/>
                </a:ext>
              </a:extLst>
            </p:cNvPr>
            <p:cNvSpPr/>
            <p:nvPr/>
          </p:nvSpPr>
          <p:spPr>
            <a:xfrm>
              <a:off x="6471381" y="4249477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0C0D52B-80C9-430C-BEC6-476D1DA944EE}"/>
                </a:ext>
              </a:extLst>
            </p:cNvPr>
            <p:cNvGrpSpPr/>
            <p:nvPr/>
          </p:nvGrpSpPr>
          <p:grpSpPr>
            <a:xfrm>
              <a:off x="4272387" y="4103916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15" name="Rectangle: Rounded Corners 314">
                <a:extLst>
                  <a:ext uri="{FF2B5EF4-FFF2-40B4-BE49-F238E27FC236}">
                    <a16:creationId xmlns:a16="http://schemas.microsoft.com/office/drawing/2014/main" id="{2A80439E-C6E0-4CE0-8654-47D484C8175F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16" name="Block Arc 315">
                <a:extLst>
                  <a:ext uri="{FF2B5EF4-FFF2-40B4-BE49-F238E27FC236}">
                    <a16:creationId xmlns:a16="http://schemas.microsoft.com/office/drawing/2014/main" id="{7563021B-B1CF-4F70-9C49-B0601FCA2B98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0C57B930-7A7A-40A5-B83F-E14E64C099E0}"/>
                </a:ext>
              </a:extLst>
            </p:cNvPr>
            <p:cNvGrpSpPr/>
            <p:nvPr/>
          </p:nvGrpSpPr>
          <p:grpSpPr>
            <a:xfrm>
              <a:off x="5335575" y="4103425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18" name="Rectangle: Rounded Corners 317">
                <a:extLst>
                  <a:ext uri="{FF2B5EF4-FFF2-40B4-BE49-F238E27FC236}">
                    <a16:creationId xmlns:a16="http://schemas.microsoft.com/office/drawing/2014/main" id="{E2E4EE58-0FE9-412D-B8A6-3305AA10D422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19" name="Block Arc 318">
                <a:extLst>
                  <a:ext uri="{FF2B5EF4-FFF2-40B4-BE49-F238E27FC236}">
                    <a16:creationId xmlns:a16="http://schemas.microsoft.com/office/drawing/2014/main" id="{8A637446-E91B-410E-B650-EACB48964C42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BF9E010B-5307-4C75-8F8F-E918B5492AF8}"/>
                </a:ext>
              </a:extLst>
            </p:cNvPr>
            <p:cNvGrpSpPr/>
            <p:nvPr/>
          </p:nvGrpSpPr>
          <p:grpSpPr>
            <a:xfrm>
              <a:off x="6372227" y="4103425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21" name="Rectangle: Rounded Corners 320">
                <a:extLst>
                  <a:ext uri="{FF2B5EF4-FFF2-40B4-BE49-F238E27FC236}">
                    <a16:creationId xmlns:a16="http://schemas.microsoft.com/office/drawing/2014/main" id="{DED7618A-572C-473C-B449-B1F533D114BF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22" name="Block Arc 321">
                <a:extLst>
                  <a:ext uri="{FF2B5EF4-FFF2-40B4-BE49-F238E27FC236}">
                    <a16:creationId xmlns:a16="http://schemas.microsoft.com/office/drawing/2014/main" id="{38BFD691-24E9-4E72-AE88-D476CE4C3228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55884C00-C689-43F5-894E-1395DD334ED2}"/>
                </a:ext>
              </a:extLst>
            </p:cNvPr>
            <p:cNvSpPr/>
            <p:nvPr/>
          </p:nvSpPr>
          <p:spPr>
            <a:xfrm>
              <a:off x="3314356" y="4256659"/>
              <a:ext cx="724628" cy="6948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(Body)"/>
              </a:endParaRP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5A6D6547-1643-462B-8394-6FD5434900F7}"/>
                </a:ext>
              </a:extLst>
            </p:cNvPr>
            <p:cNvGrpSpPr/>
            <p:nvPr/>
          </p:nvGrpSpPr>
          <p:grpSpPr>
            <a:xfrm>
              <a:off x="3215202" y="4110607"/>
              <a:ext cx="162850" cy="209799"/>
              <a:chOff x="7858135" y="3566296"/>
              <a:chExt cx="228600" cy="294504"/>
            </a:xfrm>
            <a:solidFill>
              <a:schemeClr val="accent1"/>
            </a:solidFill>
          </p:grpSpPr>
          <p:sp>
            <p:nvSpPr>
              <p:cNvPr id="325" name="Rectangle: Rounded Corners 324">
                <a:extLst>
                  <a:ext uri="{FF2B5EF4-FFF2-40B4-BE49-F238E27FC236}">
                    <a16:creationId xmlns:a16="http://schemas.microsoft.com/office/drawing/2014/main" id="{59F741D0-5A8A-44EB-9A6B-F5921B01B816}"/>
                  </a:ext>
                </a:extLst>
              </p:cNvPr>
              <p:cNvSpPr/>
              <p:nvPr/>
            </p:nvSpPr>
            <p:spPr>
              <a:xfrm>
                <a:off x="7867670" y="3703593"/>
                <a:ext cx="209530" cy="15720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 (Body)"/>
                </a:endParaRPr>
              </a:p>
            </p:txBody>
          </p:sp>
          <p:sp>
            <p:nvSpPr>
              <p:cNvPr id="326" name="Block Arc 325">
                <a:extLst>
                  <a:ext uri="{FF2B5EF4-FFF2-40B4-BE49-F238E27FC236}">
                    <a16:creationId xmlns:a16="http://schemas.microsoft.com/office/drawing/2014/main" id="{02CA16E7-5667-4E4B-9F40-7DB36F933751}"/>
                  </a:ext>
                </a:extLst>
              </p:cNvPr>
              <p:cNvSpPr/>
              <p:nvPr/>
            </p:nvSpPr>
            <p:spPr>
              <a:xfrm>
                <a:off x="7858135" y="3566296"/>
                <a:ext cx="228600" cy="274593"/>
              </a:xfrm>
              <a:prstGeom prst="blockArc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 (Body)"/>
                </a:endParaRPr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E6501B6-02E2-43C1-BC32-3E98505B384E}"/>
              </a:ext>
            </a:extLst>
          </p:cNvPr>
          <p:cNvGrpSpPr/>
          <p:nvPr/>
        </p:nvGrpSpPr>
        <p:grpSpPr>
          <a:xfrm>
            <a:off x="-132068" y="16866"/>
            <a:ext cx="12456135" cy="491297"/>
            <a:chOff x="-132068" y="16866"/>
            <a:chExt cx="12456135" cy="491297"/>
          </a:xfrm>
        </p:grpSpPr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0C4E1F0-197E-4E95-966D-D45CD071C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068" y="403502"/>
              <a:ext cx="12456135" cy="1"/>
            </a:xfrm>
            <a:prstGeom prst="line">
              <a:avLst/>
            </a:prstGeom>
            <a:ln w="76200">
              <a:solidFill>
                <a:srgbClr val="003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957BE462-521C-42A8-A120-4B6673AFCEE2}"/>
                </a:ext>
              </a:extLst>
            </p:cNvPr>
            <p:cNvSpPr txBox="1"/>
            <p:nvPr/>
          </p:nvSpPr>
          <p:spPr>
            <a:xfrm>
              <a:off x="2616180" y="17030"/>
              <a:ext cx="19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Access Model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D6F9FC06-D798-419A-B84D-D1467179080E}"/>
                </a:ext>
              </a:extLst>
            </p:cNvPr>
            <p:cNvSpPr txBox="1"/>
            <p:nvPr/>
          </p:nvSpPr>
          <p:spPr>
            <a:xfrm>
              <a:off x="5111708" y="16866"/>
              <a:ext cx="1948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Optimal Algorithm</a:t>
              </a: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6DBC83F0-BC7C-4539-87CE-9DD48B62FE50}"/>
                </a:ext>
              </a:extLst>
            </p:cNvPr>
            <p:cNvSpPr txBox="1"/>
            <p:nvPr/>
          </p:nvSpPr>
          <p:spPr>
            <a:xfrm>
              <a:off x="7748136" y="16866"/>
              <a:ext cx="1702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Evaluation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195DA32C-6EDE-4109-A7EB-BBFBADF65103}"/>
                </a:ext>
              </a:extLst>
            </p:cNvPr>
            <p:cNvSpPr txBox="1"/>
            <p:nvPr/>
          </p:nvSpPr>
          <p:spPr>
            <a:xfrm>
              <a:off x="398286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EB111"/>
                  </a:solidFill>
                </a:rPr>
                <a:t>Motivation</a:t>
              </a: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F575DDA6-5AD7-4930-8892-5550066A189B}"/>
                </a:ext>
              </a:extLst>
            </p:cNvPr>
            <p:cNvSpPr/>
            <p:nvPr/>
          </p:nvSpPr>
          <p:spPr>
            <a:xfrm>
              <a:off x="969471" y="296897"/>
              <a:ext cx="179895" cy="193862"/>
            </a:xfrm>
            <a:prstGeom prst="ellipse">
              <a:avLst/>
            </a:prstGeom>
            <a:solidFill>
              <a:srgbClr val="EEB111"/>
            </a:solidFill>
            <a:ln>
              <a:solidFill>
                <a:srgbClr val="EEB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F54F605E-C77A-4A3B-A7FF-1495337063C7}"/>
                </a:ext>
              </a:extLst>
            </p:cNvPr>
            <p:cNvSpPr/>
            <p:nvPr/>
          </p:nvSpPr>
          <p:spPr>
            <a:xfrm>
              <a:off x="3483208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B75170CF-8DB8-40C3-920B-5C1DC7B17FCB}"/>
                </a:ext>
              </a:extLst>
            </p:cNvPr>
            <p:cNvSpPr/>
            <p:nvPr/>
          </p:nvSpPr>
          <p:spPr>
            <a:xfrm>
              <a:off x="5996230" y="297792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BCA5E80F-24EF-4C2A-9863-9D61CCF365B5}"/>
                </a:ext>
              </a:extLst>
            </p:cNvPr>
            <p:cNvSpPr/>
            <p:nvPr/>
          </p:nvSpPr>
          <p:spPr>
            <a:xfrm>
              <a:off x="8509252" y="296897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4FBFA1D1-56E6-4BD9-AD75-2C32CAD0AE4B}"/>
                </a:ext>
              </a:extLst>
            </p:cNvPr>
            <p:cNvSpPr txBox="1"/>
            <p:nvPr/>
          </p:nvSpPr>
          <p:spPr>
            <a:xfrm>
              <a:off x="10433491" y="16866"/>
              <a:ext cx="135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069"/>
                  </a:solidFill>
                </a:rPr>
                <a:t>Future Work</a:t>
              </a: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B2BDA0E-922E-4DF3-92D1-E7FE21021ADD}"/>
                </a:ext>
              </a:extLst>
            </p:cNvPr>
            <p:cNvSpPr/>
            <p:nvPr/>
          </p:nvSpPr>
          <p:spPr>
            <a:xfrm>
              <a:off x="11022274" y="314301"/>
              <a:ext cx="179895" cy="193862"/>
            </a:xfrm>
            <a:prstGeom prst="ellipse">
              <a:avLst/>
            </a:prstGeom>
            <a:solidFill>
              <a:srgbClr val="003069"/>
            </a:solidFill>
            <a:ln>
              <a:solidFill>
                <a:srgbClr val="003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3B7D671-6185-4A4A-AAE2-E33C027B945B}"/>
                </a:ext>
              </a:extLst>
            </p:cNvPr>
            <p:cNvCxnSpPr>
              <a:cxnSpLocks/>
            </p:cNvCxnSpPr>
            <p:nvPr/>
          </p:nvCxnSpPr>
          <p:spPr>
            <a:xfrm>
              <a:off x="-132068" y="403502"/>
              <a:ext cx="2509508" cy="0"/>
            </a:xfrm>
            <a:prstGeom prst="line">
              <a:avLst/>
            </a:prstGeom>
            <a:solidFill>
              <a:srgbClr val="EEB111"/>
            </a:solidFill>
            <a:ln w="76200">
              <a:solidFill>
                <a:srgbClr val="EEB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E209963-A747-4ED6-9EAE-28E4A43FA0E2}"/>
              </a:ext>
            </a:extLst>
          </p:cNvPr>
          <p:cNvGrpSpPr/>
          <p:nvPr/>
        </p:nvGrpSpPr>
        <p:grpSpPr>
          <a:xfrm>
            <a:off x="1358822" y="4503412"/>
            <a:ext cx="3519047" cy="870170"/>
            <a:chOff x="1358822" y="2651963"/>
            <a:chExt cx="9016232" cy="2229483"/>
          </a:xfrm>
        </p:grpSpPr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725C7F41-4062-4DA3-B689-09E9DED8424C}"/>
                </a:ext>
              </a:extLst>
            </p:cNvPr>
            <p:cNvSpPr/>
            <p:nvPr/>
          </p:nvSpPr>
          <p:spPr>
            <a:xfrm>
              <a:off x="1358822" y="3089624"/>
              <a:ext cx="1475911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in</a:t>
              </a: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1797BFC-425C-49A1-A45D-C3339A2D86CC}"/>
                </a:ext>
              </a:extLst>
            </p:cNvPr>
            <p:cNvSpPr/>
            <p:nvPr/>
          </p:nvSpPr>
          <p:spPr>
            <a:xfrm>
              <a:off x="8750910" y="2653127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CD68A9A5-7A61-446E-8CCD-2C92493FC060}"/>
                </a:ext>
              </a:extLst>
            </p:cNvPr>
            <p:cNvSpPr/>
            <p:nvPr/>
          </p:nvSpPr>
          <p:spPr>
            <a:xfrm>
              <a:off x="4436824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7056A610-7DDB-4279-B450-9FB716FDE130}"/>
                </a:ext>
              </a:extLst>
            </p:cNvPr>
            <p:cNvSpPr/>
            <p:nvPr/>
          </p:nvSpPr>
          <p:spPr>
            <a:xfrm>
              <a:off x="5486802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63DA9FAC-DA1C-4853-AEF0-1181CB1D56A3}"/>
                </a:ext>
              </a:extLst>
            </p:cNvPr>
            <p:cNvSpPr/>
            <p:nvPr/>
          </p:nvSpPr>
          <p:spPr>
            <a:xfrm>
              <a:off x="6536780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CD1F8302-9F68-41D9-8E69-D605702FD481}"/>
                </a:ext>
              </a:extLst>
            </p:cNvPr>
            <p:cNvCxnSpPr>
              <a:cxnSpLocks/>
              <a:stCxn id="328" idx="6"/>
              <a:endCxn id="330" idx="2"/>
            </p:cNvCxnSpPr>
            <p:nvPr/>
          </p:nvCxnSpPr>
          <p:spPr>
            <a:xfrm flipV="1">
              <a:off x="2834733" y="2936009"/>
              <a:ext cx="1602091" cy="437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9D50DF2D-999E-4CBA-ADFC-C909D7D5570D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5049580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000087BF-F8BB-4A66-9482-C85A678532D0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>
              <a:off x="6099558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1D7BF086-8E6B-4202-9A2E-5F92284E311E}"/>
                </a:ext>
              </a:extLst>
            </p:cNvPr>
            <p:cNvSpPr/>
            <p:nvPr/>
          </p:nvSpPr>
          <p:spPr>
            <a:xfrm>
              <a:off x="7586758" y="265196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5F84ABD8-C5CF-4B6B-AFA2-CAC8F2CCB643}"/>
                </a:ext>
              </a:extLst>
            </p:cNvPr>
            <p:cNvCxnSpPr>
              <a:cxnSpLocks/>
              <a:stCxn id="332" idx="6"/>
              <a:endCxn id="336" idx="2"/>
            </p:cNvCxnSpPr>
            <p:nvPr/>
          </p:nvCxnSpPr>
          <p:spPr>
            <a:xfrm>
              <a:off x="7149536" y="293600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03F3E19B-91A9-414B-85F6-E9EFA60CC89D}"/>
                </a:ext>
              </a:extLst>
            </p:cNvPr>
            <p:cNvCxnSpPr>
              <a:cxnSpLocks/>
              <a:stCxn id="336" idx="6"/>
              <a:endCxn id="329" idx="2"/>
            </p:cNvCxnSpPr>
            <p:nvPr/>
          </p:nvCxnSpPr>
          <p:spPr>
            <a:xfrm>
              <a:off x="8199514" y="2936009"/>
              <a:ext cx="551396" cy="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86C8ED9B-36C9-41CC-AA76-990C07CFFE96}"/>
                </a:ext>
              </a:extLst>
            </p:cNvPr>
            <p:cNvSpPr/>
            <p:nvPr/>
          </p:nvSpPr>
          <p:spPr>
            <a:xfrm>
              <a:off x="3383288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A</a:t>
              </a: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B58DEE11-26AF-454B-AD24-43095BF4C5D9}"/>
                </a:ext>
              </a:extLst>
            </p:cNvPr>
            <p:cNvSpPr/>
            <p:nvPr/>
          </p:nvSpPr>
          <p:spPr>
            <a:xfrm>
              <a:off x="4433266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DC24B04-B3DA-4348-9350-DC2B7224D9F4}"/>
                </a:ext>
              </a:extLst>
            </p:cNvPr>
            <p:cNvSpPr/>
            <p:nvPr/>
          </p:nvSpPr>
          <p:spPr>
            <a:xfrm>
              <a:off x="5483244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052FEA8E-C010-4EC0-9A3B-194198B1CE4C}"/>
                </a:ext>
              </a:extLst>
            </p:cNvPr>
            <p:cNvSpPr/>
            <p:nvPr/>
          </p:nvSpPr>
          <p:spPr>
            <a:xfrm>
              <a:off x="6533222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445FEE09-6A61-4E09-AA94-4CF4F15A1480}"/>
                </a:ext>
              </a:extLst>
            </p:cNvPr>
            <p:cNvCxnSpPr>
              <a:cxnSpLocks/>
              <a:stCxn id="328" idx="6"/>
              <a:endCxn id="339" idx="2"/>
            </p:cNvCxnSpPr>
            <p:nvPr/>
          </p:nvCxnSpPr>
          <p:spPr>
            <a:xfrm>
              <a:off x="2834733" y="3373670"/>
              <a:ext cx="548555" cy="2102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>
              <a:extLst>
                <a:ext uri="{FF2B5EF4-FFF2-40B4-BE49-F238E27FC236}">
                  <a16:creationId xmlns:a16="http://schemas.microsoft.com/office/drawing/2014/main" id="{046224A8-90A7-41B1-9C68-A46EFC81CAE0}"/>
                </a:ext>
              </a:extLst>
            </p:cNvPr>
            <p:cNvCxnSpPr>
              <a:cxnSpLocks/>
              <a:stCxn id="339" idx="6"/>
              <a:endCxn id="353" idx="2"/>
            </p:cNvCxnSpPr>
            <p:nvPr/>
          </p:nvCxnSpPr>
          <p:spPr>
            <a:xfrm>
              <a:off x="3996044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A15BC7D9-7CF3-43EB-82DA-582B44E53586}"/>
                </a:ext>
              </a:extLst>
            </p:cNvPr>
            <p:cNvCxnSpPr>
              <a:cxnSpLocks/>
              <a:stCxn id="353" idx="6"/>
              <a:endCxn id="354" idx="2"/>
            </p:cNvCxnSpPr>
            <p:nvPr/>
          </p:nvCxnSpPr>
          <p:spPr>
            <a:xfrm>
              <a:off x="5046022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>
              <a:extLst>
                <a:ext uri="{FF2B5EF4-FFF2-40B4-BE49-F238E27FC236}">
                  <a16:creationId xmlns:a16="http://schemas.microsoft.com/office/drawing/2014/main" id="{E767C257-4318-4296-9CF1-6304F70D2D78}"/>
                </a:ext>
              </a:extLst>
            </p:cNvPr>
            <p:cNvCxnSpPr>
              <a:cxnSpLocks/>
              <a:stCxn id="354" idx="6"/>
              <a:endCxn id="355" idx="2"/>
            </p:cNvCxnSpPr>
            <p:nvPr/>
          </p:nvCxnSpPr>
          <p:spPr>
            <a:xfrm>
              <a:off x="6096000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E1EE2E60-F94A-4093-B1D1-A11D2EE9AE9C}"/>
                </a:ext>
              </a:extLst>
            </p:cNvPr>
            <p:cNvSpPr/>
            <p:nvPr/>
          </p:nvSpPr>
          <p:spPr>
            <a:xfrm>
              <a:off x="7583200" y="3299853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3A985EA6-3896-4E94-9307-7363188D519E}"/>
                </a:ext>
              </a:extLst>
            </p:cNvPr>
            <p:cNvCxnSpPr>
              <a:cxnSpLocks/>
              <a:stCxn id="355" idx="6"/>
              <a:endCxn id="360" idx="2"/>
            </p:cNvCxnSpPr>
            <p:nvPr/>
          </p:nvCxnSpPr>
          <p:spPr>
            <a:xfrm>
              <a:off x="7145978" y="3583899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5052B0AD-1163-4CBB-923E-A310E8DD76C1}"/>
                </a:ext>
              </a:extLst>
            </p:cNvPr>
            <p:cNvSpPr/>
            <p:nvPr/>
          </p:nvSpPr>
          <p:spPr>
            <a:xfrm>
              <a:off x="3383288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A</a:t>
              </a: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3AA3FFA9-9FE9-41C4-81A4-6CBC608C21E5}"/>
                </a:ext>
              </a:extLst>
            </p:cNvPr>
            <p:cNvSpPr/>
            <p:nvPr/>
          </p:nvSpPr>
          <p:spPr>
            <a:xfrm>
              <a:off x="4433266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B</a:t>
              </a: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5A8E157-9D16-494B-B813-100860110DD1}"/>
                </a:ext>
              </a:extLst>
            </p:cNvPr>
            <p:cNvSpPr/>
            <p:nvPr/>
          </p:nvSpPr>
          <p:spPr>
            <a:xfrm>
              <a:off x="5483244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</a:t>
              </a: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06A969F-E565-490A-92BF-17FCB29AB25A}"/>
                </a:ext>
              </a:extLst>
            </p:cNvPr>
            <p:cNvSpPr/>
            <p:nvPr/>
          </p:nvSpPr>
          <p:spPr>
            <a:xfrm>
              <a:off x="6533222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D</a:t>
              </a:r>
            </a:p>
          </p:txBody>
        </p: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44EF7651-607C-4CFE-A8F0-D4D0A73187B9}"/>
                </a:ext>
              </a:extLst>
            </p:cNvPr>
            <p:cNvCxnSpPr>
              <a:cxnSpLocks/>
              <a:stCxn id="328" idx="6"/>
              <a:endCxn id="362" idx="2"/>
            </p:cNvCxnSpPr>
            <p:nvPr/>
          </p:nvCxnSpPr>
          <p:spPr>
            <a:xfrm>
              <a:off x="2834733" y="3373670"/>
              <a:ext cx="548555" cy="12237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>
              <a:extLst>
                <a:ext uri="{FF2B5EF4-FFF2-40B4-BE49-F238E27FC236}">
                  <a16:creationId xmlns:a16="http://schemas.microsoft.com/office/drawing/2014/main" id="{632EC92B-B17A-4C1D-876E-C983FC9B857A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>
              <a:off x="3996044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>
              <a:extLst>
                <a:ext uri="{FF2B5EF4-FFF2-40B4-BE49-F238E27FC236}">
                  <a16:creationId xmlns:a16="http://schemas.microsoft.com/office/drawing/2014/main" id="{97F30CEF-E69B-4119-937D-DCA897C7FD3C}"/>
                </a:ext>
              </a:extLst>
            </p:cNvPr>
            <p:cNvCxnSpPr>
              <a:cxnSpLocks/>
              <a:stCxn id="363" idx="6"/>
              <a:endCxn id="364" idx="2"/>
            </p:cNvCxnSpPr>
            <p:nvPr/>
          </p:nvCxnSpPr>
          <p:spPr>
            <a:xfrm>
              <a:off x="5046022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>
              <a:extLst>
                <a:ext uri="{FF2B5EF4-FFF2-40B4-BE49-F238E27FC236}">
                  <a16:creationId xmlns:a16="http://schemas.microsoft.com/office/drawing/2014/main" id="{5987E5BE-A204-4692-9ADF-6534F591999C}"/>
                </a:ext>
              </a:extLst>
            </p:cNvPr>
            <p:cNvCxnSpPr>
              <a:cxnSpLocks/>
              <a:stCxn id="364" idx="6"/>
              <a:endCxn id="365" idx="2"/>
            </p:cNvCxnSpPr>
            <p:nvPr/>
          </p:nvCxnSpPr>
          <p:spPr>
            <a:xfrm>
              <a:off x="6096000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A2FFF565-E716-4D05-AE59-B8C6317E4021}"/>
                </a:ext>
              </a:extLst>
            </p:cNvPr>
            <p:cNvSpPr/>
            <p:nvPr/>
          </p:nvSpPr>
          <p:spPr>
            <a:xfrm>
              <a:off x="7583200" y="4313354"/>
              <a:ext cx="612756" cy="568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E</a:t>
              </a:r>
            </a:p>
          </p:txBody>
        </p:sp>
        <p:cxnSp>
          <p:nvCxnSpPr>
            <p:cNvPr id="371" name="Straight Arrow Connector 370">
              <a:extLst>
                <a:ext uri="{FF2B5EF4-FFF2-40B4-BE49-F238E27FC236}">
                  <a16:creationId xmlns:a16="http://schemas.microsoft.com/office/drawing/2014/main" id="{4EFAF214-E1AC-4B8B-9751-2EAAAD80C42F}"/>
                </a:ext>
              </a:extLst>
            </p:cNvPr>
            <p:cNvCxnSpPr>
              <a:cxnSpLocks/>
              <a:stCxn id="365" idx="6"/>
              <a:endCxn id="370" idx="2"/>
            </p:cNvCxnSpPr>
            <p:nvPr/>
          </p:nvCxnSpPr>
          <p:spPr>
            <a:xfrm>
              <a:off x="7145978" y="4597400"/>
              <a:ext cx="4372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FA7F5DDF-75D3-4373-AD78-3A76517601A2}"/>
                </a:ext>
              </a:extLst>
            </p:cNvPr>
            <p:cNvCxnSpPr>
              <a:cxnSpLocks/>
              <a:stCxn id="370" idx="6"/>
              <a:endCxn id="379" idx="2"/>
            </p:cNvCxnSpPr>
            <p:nvPr/>
          </p:nvCxnSpPr>
          <p:spPr>
            <a:xfrm>
              <a:off x="8195956" y="4597400"/>
              <a:ext cx="554953" cy="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123BCECB-A057-4EE2-A0C6-67F94F959979}"/>
                </a:ext>
              </a:extLst>
            </p:cNvPr>
            <p:cNvGrpSpPr/>
            <p:nvPr/>
          </p:nvGrpSpPr>
          <p:grpSpPr>
            <a:xfrm rot="5400000">
              <a:off x="3550808" y="4064024"/>
              <a:ext cx="277715" cy="56254"/>
              <a:chOff x="4453719" y="2891662"/>
              <a:chExt cx="277715" cy="56254"/>
            </a:xfrm>
          </p:grpSpPr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E6BD4F2F-CE57-4375-AB3B-013CC7540325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E894A59E-B10E-4438-B024-9D9BDA12F480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862F6BAC-E771-4C71-B64A-50F7C733B850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0BE232F8-308F-4DF6-B2F0-95B2B3C5347B}"/>
                </a:ext>
              </a:extLst>
            </p:cNvPr>
            <p:cNvGrpSpPr/>
            <p:nvPr/>
          </p:nvGrpSpPr>
          <p:grpSpPr>
            <a:xfrm rot="5400000">
              <a:off x="4600786" y="4064024"/>
              <a:ext cx="277715" cy="56254"/>
              <a:chOff x="4453719" y="2891662"/>
              <a:chExt cx="277715" cy="56254"/>
            </a:xfrm>
          </p:grpSpPr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9EC37E6A-1808-4970-8082-FB1B31741E49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E425D208-0244-4985-9859-BA5A6D187048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D03219DA-4F97-41BD-93E6-0652D85CA031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937FAA7E-4AE6-4787-801C-E59231551D2A}"/>
                </a:ext>
              </a:extLst>
            </p:cNvPr>
            <p:cNvGrpSpPr/>
            <p:nvPr/>
          </p:nvGrpSpPr>
          <p:grpSpPr>
            <a:xfrm rot="5400000">
              <a:off x="5648720" y="4064024"/>
              <a:ext cx="277715" cy="56254"/>
              <a:chOff x="4453719" y="2891662"/>
              <a:chExt cx="277715" cy="56254"/>
            </a:xfrm>
          </p:grpSpPr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304BD6F2-A00F-48E2-B5AA-00880DA558BB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B6AB2046-641F-46FE-B26B-EFA27A0A4732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D46DBD8E-53B1-476A-9798-0FE780FE8BDC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49ED61AD-3DEA-4653-9E8C-E1670C890A94}"/>
                </a:ext>
              </a:extLst>
            </p:cNvPr>
            <p:cNvGrpSpPr/>
            <p:nvPr/>
          </p:nvGrpSpPr>
          <p:grpSpPr>
            <a:xfrm rot="5400000">
              <a:off x="6698698" y="4062361"/>
              <a:ext cx="277715" cy="56254"/>
              <a:chOff x="4453719" y="2891662"/>
              <a:chExt cx="277715" cy="56254"/>
            </a:xfrm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9A0BF671-2708-4DCD-93D2-1ADA31B55B03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8CE6F480-8414-4EC2-A574-61B76E7B3080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1DCC970A-CF60-48A9-9DD3-8DA0825AB617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5D057507-B9C2-4C95-8B60-ECD08912A65C}"/>
                </a:ext>
              </a:extLst>
            </p:cNvPr>
            <p:cNvGrpSpPr/>
            <p:nvPr/>
          </p:nvGrpSpPr>
          <p:grpSpPr>
            <a:xfrm rot="5400000">
              <a:off x="7750720" y="4060698"/>
              <a:ext cx="277715" cy="56254"/>
              <a:chOff x="4453719" y="2891662"/>
              <a:chExt cx="277715" cy="56254"/>
            </a:xfrm>
          </p:grpSpPr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3AE71DE-112E-441E-8F48-6F4BCB7EB03F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9096BDB2-DD80-4E86-B9C8-0A40D652F886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8B9DAB94-EE7E-464A-AF01-1A8DDBF595D2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59149FFB-469F-4412-8E11-ABC9957C9432}"/>
                </a:ext>
              </a:extLst>
            </p:cNvPr>
            <p:cNvGrpSpPr/>
            <p:nvPr/>
          </p:nvGrpSpPr>
          <p:grpSpPr>
            <a:xfrm rot="5400000">
              <a:off x="9424123" y="4060698"/>
              <a:ext cx="277715" cy="56254"/>
              <a:chOff x="4453719" y="2891662"/>
              <a:chExt cx="277715" cy="56254"/>
            </a:xfrm>
          </p:grpSpPr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0EE50FCD-4549-4337-9505-94CA86C978BF}"/>
                  </a:ext>
                </a:extLst>
              </p:cNvPr>
              <p:cNvSpPr/>
              <p:nvPr/>
            </p:nvSpPr>
            <p:spPr>
              <a:xfrm>
                <a:off x="4453719" y="2893325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17452B17-FB2A-44CD-8A6D-BB8847F3B72D}"/>
                  </a:ext>
                </a:extLst>
              </p:cNvPr>
              <p:cNvSpPr/>
              <p:nvPr/>
            </p:nvSpPr>
            <p:spPr>
              <a:xfrm>
                <a:off x="4563006" y="2891663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BE8645FE-3E5C-4E50-92BE-536B66CAB415}"/>
                  </a:ext>
                </a:extLst>
              </p:cNvPr>
              <p:cNvSpPr/>
              <p:nvPr/>
            </p:nvSpPr>
            <p:spPr>
              <a:xfrm>
                <a:off x="4672293" y="2891662"/>
                <a:ext cx="59141" cy="545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ysClr val="windowText" lastClr="000000"/>
                  </a:solidFill>
                  <a:latin typeface="Calibri (Body)"/>
                </a:endParaRPr>
              </a:p>
            </p:txBody>
          </p:sp>
        </p:grp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07F901DD-1523-4ED9-A567-4C5CD84D07E5}"/>
                </a:ext>
              </a:extLst>
            </p:cNvPr>
            <p:cNvSpPr/>
            <p:nvPr/>
          </p:nvSpPr>
          <p:spPr>
            <a:xfrm>
              <a:off x="8750909" y="4314518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087BBE2F-4887-472D-A17F-CB7BBD78657E}"/>
                </a:ext>
              </a:extLst>
            </p:cNvPr>
            <p:cNvSpPr/>
            <p:nvPr/>
          </p:nvSpPr>
          <p:spPr>
            <a:xfrm>
              <a:off x="8750909" y="3299666"/>
              <a:ext cx="1624144" cy="5669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Calibri (Body)"/>
                </a:rPr>
                <a:t>Copy out</a:t>
              </a:r>
            </a:p>
          </p:txBody>
        </p:sp>
        <p:cxnSp>
          <p:nvCxnSpPr>
            <p:cNvPr id="381" name="Straight Arrow Connector 380">
              <a:extLst>
                <a:ext uri="{FF2B5EF4-FFF2-40B4-BE49-F238E27FC236}">
                  <a16:creationId xmlns:a16="http://schemas.microsoft.com/office/drawing/2014/main" id="{CC6D5B8F-17D5-420E-88BC-1C7571DBE9B3}"/>
                </a:ext>
              </a:extLst>
            </p:cNvPr>
            <p:cNvCxnSpPr>
              <a:cxnSpLocks/>
              <a:stCxn id="360" idx="6"/>
              <a:endCxn id="380" idx="2"/>
            </p:cNvCxnSpPr>
            <p:nvPr/>
          </p:nvCxnSpPr>
          <p:spPr>
            <a:xfrm flipV="1">
              <a:off x="8195956" y="3583130"/>
              <a:ext cx="554953" cy="7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0" name="Rectangle: Rounded Corners 399">
            <a:extLst>
              <a:ext uri="{FF2B5EF4-FFF2-40B4-BE49-F238E27FC236}">
                <a16:creationId xmlns:a16="http://schemas.microsoft.com/office/drawing/2014/main" id="{8EAD6B11-AFCC-40B8-9AFE-0F5CFD53C935}"/>
              </a:ext>
            </a:extLst>
          </p:cNvPr>
          <p:cNvSpPr/>
          <p:nvPr/>
        </p:nvSpPr>
        <p:spPr>
          <a:xfrm>
            <a:off x="2056395" y="5077473"/>
            <a:ext cx="2075746" cy="351341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38502185-CC0F-4152-9A5A-8C49FCBC95E0}"/>
              </a:ext>
            </a:extLst>
          </p:cNvPr>
          <p:cNvGrpSpPr/>
          <p:nvPr/>
        </p:nvGrpSpPr>
        <p:grpSpPr>
          <a:xfrm>
            <a:off x="2014136" y="4995998"/>
            <a:ext cx="93442" cy="120381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402" name="Rectangle: Rounded Corners 401">
              <a:extLst>
                <a:ext uri="{FF2B5EF4-FFF2-40B4-BE49-F238E27FC236}">
                  <a16:creationId xmlns:a16="http://schemas.microsoft.com/office/drawing/2014/main" id="{3E5FB4D4-4B8D-45FC-AADF-4CB9132B2391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403" name="Block Arc 402">
              <a:extLst>
                <a:ext uri="{FF2B5EF4-FFF2-40B4-BE49-F238E27FC236}">
                  <a16:creationId xmlns:a16="http://schemas.microsoft.com/office/drawing/2014/main" id="{CD322695-41DD-4690-AA44-692F36D09E46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404" name="Rectangle: Rounded Corners 403">
            <a:extLst>
              <a:ext uri="{FF2B5EF4-FFF2-40B4-BE49-F238E27FC236}">
                <a16:creationId xmlns:a16="http://schemas.microsoft.com/office/drawing/2014/main" id="{132D8E75-B4E2-4922-914D-6D1725BF1639}"/>
              </a:ext>
            </a:extLst>
          </p:cNvPr>
          <p:cNvSpPr/>
          <p:nvPr/>
        </p:nvSpPr>
        <p:spPr>
          <a:xfrm>
            <a:off x="2038521" y="4713069"/>
            <a:ext cx="2075746" cy="351341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B8FCB9B9-692E-416D-B2F6-2937CBC1535D}"/>
              </a:ext>
            </a:extLst>
          </p:cNvPr>
          <p:cNvGrpSpPr/>
          <p:nvPr/>
        </p:nvGrpSpPr>
        <p:grpSpPr>
          <a:xfrm>
            <a:off x="1996262" y="4631594"/>
            <a:ext cx="93442" cy="120381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406" name="Rectangle: Rounded Corners 405">
              <a:extLst>
                <a:ext uri="{FF2B5EF4-FFF2-40B4-BE49-F238E27FC236}">
                  <a16:creationId xmlns:a16="http://schemas.microsoft.com/office/drawing/2014/main" id="{6E06BD64-8F36-48B8-895A-D78951C14052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407" name="Block Arc 406">
              <a:extLst>
                <a:ext uri="{FF2B5EF4-FFF2-40B4-BE49-F238E27FC236}">
                  <a16:creationId xmlns:a16="http://schemas.microsoft.com/office/drawing/2014/main" id="{8E420D89-491C-4136-AB63-5DEE052980C1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408" name="Rectangle: Rounded Corners 407">
            <a:extLst>
              <a:ext uri="{FF2B5EF4-FFF2-40B4-BE49-F238E27FC236}">
                <a16:creationId xmlns:a16="http://schemas.microsoft.com/office/drawing/2014/main" id="{37F09A59-141D-44DD-9366-940DE45FC7E5}"/>
              </a:ext>
            </a:extLst>
          </p:cNvPr>
          <p:cNvSpPr/>
          <p:nvPr/>
        </p:nvSpPr>
        <p:spPr>
          <a:xfrm>
            <a:off x="2469636" y="4442684"/>
            <a:ext cx="1724299" cy="291855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EB632DF-0532-40C5-B995-0FF88AE5C0CB}"/>
              </a:ext>
            </a:extLst>
          </p:cNvPr>
          <p:cNvGrpSpPr/>
          <p:nvPr/>
        </p:nvGrpSpPr>
        <p:grpSpPr>
          <a:xfrm>
            <a:off x="2427377" y="4361209"/>
            <a:ext cx="77621" cy="999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410" name="Rectangle: Rounded Corners 409">
              <a:extLst>
                <a:ext uri="{FF2B5EF4-FFF2-40B4-BE49-F238E27FC236}">
                  <a16:creationId xmlns:a16="http://schemas.microsoft.com/office/drawing/2014/main" id="{4AFBD920-E74C-4990-A1B2-6B8E0B86E962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411" name="Block Arc 410">
              <a:extLst>
                <a:ext uri="{FF2B5EF4-FFF2-40B4-BE49-F238E27FC236}">
                  <a16:creationId xmlns:a16="http://schemas.microsoft.com/office/drawing/2014/main" id="{AB16BCC0-3C7D-4B53-B611-ADF2FB2D393F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412" name="Rectangle: Rounded Corners 411">
            <a:extLst>
              <a:ext uri="{FF2B5EF4-FFF2-40B4-BE49-F238E27FC236}">
                <a16:creationId xmlns:a16="http://schemas.microsoft.com/office/drawing/2014/main" id="{F7F0E984-5E3F-4E35-918B-62E986E51BBF}"/>
              </a:ext>
            </a:extLst>
          </p:cNvPr>
          <p:cNvSpPr/>
          <p:nvPr/>
        </p:nvSpPr>
        <p:spPr>
          <a:xfrm>
            <a:off x="4178175" y="4416366"/>
            <a:ext cx="751477" cy="1012221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7CBF4440-E832-4FCB-95E6-70903343145D}"/>
              </a:ext>
            </a:extLst>
          </p:cNvPr>
          <p:cNvGrpSpPr/>
          <p:nvPr/>
        </p:nvGrpSpPr>
        <p:grpSpPr>
          <a:xfrm>
            <a:off x="4135916" y="4334891"/>
            <a:ext cx="77621" cy="999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414" name="Rectangle: Rounded Corners 413">
              <a:extLst>
                <a:ext uri="{FF2B5EF4-FFF2-40B4-BE49-F238E27FC236}">
                  <a16:creationId xmlns:a16="http://schemas.microsoft.com/office/drawing/2014/main" id="{7610839D-BA03-4BC5-999F-189EDE3DA072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415" name="Block Arc 414">
              <a:extLst>
                <a:ext uri="{FF2B5EF4-FFF2-40B4-BE49-F238E27FC236}">
                  <a16:creationId xmlns:a16="http://schemas.microsoft.com/office/drawing/2014/main" id="{BA06EA63-0508-44B9-BE71-632FA3B4C26F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id="{33C325BE-312E-4E5A-B373-60A45304B8A5}"/>
              </a:ext>
            </a:extLst>
          </p:cNvPr>
          <p:cNvSpPr/>
          <p:nvPr/>
        </p:nvSpPr>
        <p:spPr>
          <a:xfrm>
            <a:off x="1277880" y="4602130"/>
            <a:ext cx="751477" cy="351342"/>
          </a:xfrm>
          <a:prstGeom prst="roundRect">
            <a:avLst/>
          </a:prstGeom>
          <a:noFill/>
          <a:ln w="57150">
            <a:solidFill>
              <a:srgbClr val="FF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(Body)"/>
            </a:endParaRPr>
          </a:p>
        </p:txBody>
      </p: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A3F77A17-0D6B-4C5F-9E57-F1AD4452B7FF}"/>
              </a:ext>
            </a:extLst>
          </p:cNvPr>
          <p:cNvGrpSpPr/>
          <p:nvPr/>
        </p:nvGrpSpPr>
        <p:grpSpPr>
          <a:xfrm>
            <a:off x="1235621" y="4520654"/>
            <a:ext cx="77621" cy="99999"/>
            <a:chOff x="7858135" y="3566296"/>
            <a:chExt cx="228600" cy="294504"/>
          </a:xfrm>
          <a:solidFill>
            <a:srgbClr val="FFD24F"/>
          </a:solidFill>
        </p:grpSpPr>
        <p:sp>
          <p:nvSpPr>
            <p:cNvPr id="418" name="Rectangle: Rounded Corners 417">
              <a:extLst>
                <a:ext uri="{FF2B5EF4-FFF2-40B4-BE49-F238E27FC236}">
                  <a16:creationId xmlns:a16="http://schemas.microsoft.com/office/drawing/2014/main" id="{23F1E6E1-AADB-49A8-9FA4-8C641F244F3C}"/>
                </a:ext>
              </a:extLst>
            </p:cNvPr>
            <p:cNvSpPr/>
            <p:nvPr/>
          </p:nvSpPr>
          <p:spPr>
            <a:xfrm>
              <a:off x="7867670" y="3703593"/>
              <a:ext cx="209530" cy="1572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 (Body)"/>
              </a:endParaRPr>
            </a:p>
          </p:txBody>
        </p:sp>
        <p:sp>
          <p:nvSpPr>
            <p:cNvPr id="419" name="Block Arc 418">
              <a:extLst>
                <a:ext uri="{FF2B5EF4-FFF2-40B4-BE49-F238E27FC236}">
                  <a16:creationId xmlns:a16="http://schemas.microsoft.com/office/drawing/2014/main" id="{3FE3294E-44FD-4961-BE1A-E94B0DA40B7D}"/>
                </a:ext>
              </a:extLst>
            </p:cNvPr>
            <p:cNvSpPr/>
            <p:nvPr/>
          </p:nvSpPr>
          <p:spPr>
            <a:xfrm>
              <a:off x="7858135" y="3566296"/>
              <a:ext cx="228600" cy="274593"/>
            </a:xfrm>
            <a:prstGeom prst="block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 (Body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4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/>
      <p:bldP spid="404" grpId="0" animBg="1"/>
      <p:bldP spid="408" grpId="0" animBg="1"/>
      <p:bldP spid="412" grpId="0" animBg="1"/>
      <p:bldP spid="4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38119</TotalTime>
  <Words>2843</Words>
  <Application>Microsoft Office PowerPoint</Application>
  <PresentationFormat>Widescreen</PresentationFormat>
  <Paragraphs>1009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(Body)</vt:lpstr>
      <vt:lpstr>Calibri Light</vt:lpstr>
      <vt:lpstr>Cambria Math</vt:lpstr>
      <vt:lpstr>Consolas</vt:lpstr>
      <vt:lpstr>Courier New</vt:lpstr>
      <vt:lpstr>Office Theme</vt:lpstr>
      <vt:lpstr>Taking One for the Team: Trading Overhead and Blocking for Optimal Critical-Section Granularity with a Shared GPU</vt:lpstr>
      <vt:lpstr>Taking One for the Team: Trading Overhead and Blocking for Optimal Critical-Section Granularity with a Shared GPU</vt:lpstr>
      <vt:lpstr>GPU Sharing</vt:lpstr>
      <vt:lpstr>Synchronization</vt:lpstr>
      <vt:lpstr>Synchronization</vt:lpstr>
      <vt:lpstr>Synchronization</vt:lpstr>
      <vt:lpstr>Synchronization</vt:lpstr>
      <vt:lpstr>Overhead</vt:lpstr>
      <vt:lpstr>Overhead</vt:lpstr>
      <vt:lpstr>Overhead</vt:lpstr>
      <vt:lpstr>Overhead vs. Blocking</vt:lpstr>
      <vt:lpstr>Overview</vt:lpstr>
      <vt:lpstr>Assumptions</vt:lpstr>
      <vt:lpstr>Task Model</vt:lpstr>
      <vt:lpstr>Task Model</vt:lpstr>
      <vt:lpstr>Task Model</vt:lpstr>
      <vt:lpstr>Task Model</vt:lpstr>
      <vt:lpstr>Task Model</vt:lpstr>
      <vt:lpstr>Extended Task Model</vt:lpstr>
      <vt:lpstr>Extended Task Model</vt:lpstr>
      <vt:lpstr>Extended Task Model</vt:lpstr>
      <vt:lpstr>Extended Task Model</vt:lpstr>
      <vt:lpstr>Critical-Section Granularity</vt:lpstr>
      <vt:lpstr>Critical-Section Granularity</vt:lpstr>
      <vt:lpstr>Critical-Section Granularity and Overhead</vt:lpstr>
      <vt:lpstr>Overview</vt:lpstr>
      <vt:lpstr>Grouping Accesses into Critical Sections</vt:lpstr>
      <vt:lpstr>Grouping Accesses into Critical Sections</vt:lpstr>
      <vt:lpstr>Grouping Accesses into Critical Sections</vt:lpstr>
      <vt:lpstr>Grouping Accesses into Critical Sections</vt:lpstr>
      <vt:lpstr>Grouping Accesses into Critical Sections</vt:lpstr>
      <vt:lpstr>Grouping Accesses into Critical Sections</vt:lpstr>
      <vt:lpstr>Grouping Accesses into Critical Sections</vt:lpstr>
      <vt:lpstr>Grouping Accesses into Critical Sections</vt:lpstr>
      <vt:lpstr>Grouping Accesses into Critical Sections</vt:lpstr>
      <vt:lpstr>Grouping Accesses into Critical Sections</vt:lpstr>
      <vt:lpstr>Optimality</vt:lpstr>
      <vt:lpstr>Overview</vt:lpstr>
      <vt:lpstr>Experiment Setup</vt:lpstr>
      <vt:lpstr>Evaluation: Low overhead</vt:lpstr>
      <vt:lpstr>Evaluation: GPU-inspired tasks</vt:lpstr>
      <vt:lpstr>Evaluation: GPU-inspired tasks</vt:lpstr>
      <vt:lpstr>Overview</vt:lpstr>
      <vt:lpstr>Future work: real workloads</vt:lpstr>
      <vt:lpstr>Future work: question our assumptions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Real-Time Multiprocessor Locks with Nesting:</dc:title>
  <dc:creator>Tanya Amert</dc:creator>
  <cp:lastModifiedBy>Tanya Amert</cp:lastModifiedBy>
  <cp:revision>704</cp:revision>
  <dcterms:created xsi:type="dcterms:W3CDTF">2017-04-19T23:52:56Z</dcterms:created>
  <dcterms:modified xsi:type="dcterms:W3CDTF">2024-12-21T03:48:39Z</dcterms:modified>
</cp:coreProperties>
</file>